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0" y="2286000"/>
            <a:ext cx="85340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Calibri"/>
              </a:defRPr>
            </a:pPr>
            <a:r>
              <a:t>Kabinetswissel District 110AN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6888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0">
                <a:solidFill>
                  <a:srgbClr val="F59E0B"/>
                </a:solidFill>
                <a:latin typeface="Calibri"/>
              </a:defRPr>
            </a:pPr>
            <a:r>
              <a:t>Samen Verder Bouwen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628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FFFFFF"/>
                </a:solidFill>
                <a:latin typeface="Calibri"/>
              </a:defRPr>
            </a:pPr>
            <a:r>
              <a:t>Zaterdag 15 augustus 2026  •  Papa's Beach House, Haarlemmermeerse Bos, Hoofddorp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297680"/>
            <a:ext cx="103628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Districtsgouverneur: Jorick van Gemert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Welkom — Kabinet 2026-2027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Districtsgouverneur: Jorick van Gemert (branche Alkmaar Victorie)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IPDG: Pieter Haex (LC Amsterdam 't IJ)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1e VDG: Martijn Wokke (branche Alkmaar Victorie)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2e VDG: Hans Luijcx (LC Almere Host)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Secretaris: Hans-Peter Visser  •  Penningmeester: Harrie Welmer (LC Den Helder)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GLT: Jonel Penders  •  GST: Hans Luijcx  •  GMT: Arthur Wigbout  •  GET: Arjan van Ommen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Overdrachtsmoment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Formeel is Jorick per 1 juli 2026 DG — vandaag is de inhoudelijke kick-off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Dank aan Arjan van Ommen (GET) voor de overdracht en begeleiding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Symboliek: overdracht ambtsketen / DG-pin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Een moment van verbinding: oud en nieuw kabinet, samen naar de toekomst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Programma Overzicht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10:00 – 10:30  Ontvangst met koffie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10:30 – 11:00  Opening + Overdrachtssymboliek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11:00 – 11:30  Lions 75 Jaar — IPDG Pieter Haex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11:30 – 12:00  Stichting Alzheimer Nederland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12:00 – 12:30  Samen Verder Bouwen — Visie DG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12:30 – 13:30  Gezamenlijke lunch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13:30 – 15:00  Buitenactiviteit / Teambuilding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15:00 – 15:30  Pauze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15:30 – 16:30  World Café — Interactieve sessie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16:30 – 18:00  Borrel op het strand — Afsluiting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743200" y="3017520"/>
            <a:ext cx="67052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Calibri"/>
              </a:defRPr>
            </a:pPr>
            <a:r>
              <a:t>Lions 75 Jaar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F59E0B"/>
                </a:solidFill>
                <a:latin typeface="Calibri"/>
              </a:defRPr>
            </a:pPr>
            <a:r>
              <a:t>75 jaar Lions in Nederland — een mijlpaal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75 Jaar Lions in Nederland — Key Milestones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1951: Eerste Lions Club in Nederland opgericht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Jaren '50-'70: Groei naar landelijk netwerk van serviceclubs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Jaren '80-'90: Uitbreiding jeugdprogramma's (Leo Clubs, jeugduitwisseling)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2000-2020: Professionalisering, LCIF-impact, digitale transitie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2021-2026: Focus op Mission 1.5, diversiteit, maatschappelijke relevantie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2026: 75 jaar Lions Nederland — een jaar van trots en zichtbaarheid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Lustrumviering — 21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Landelijke viering van 75 jaar Lions in Nederland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Speciale lustrumbijlage van het Lion Magazine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Landelijke advertentie samen met Stichting Alzheimer Nederland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Campagne 'Lions Vertellen': verhalen uit de clubs, podcasts, media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Naamsbekendheid LCIF vergroten bij breed publiek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Lions Vertellen — Verhalen uit de Clubs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Vertel niet alleen wat we doen — laat zien wie we zijn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Elke club heeft een verhaal: impact in de eigen gemeenschap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Verhalen worden verzameld via podcasts, video's en het Lion Magazine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Oproep aan alle clubs: deel jullie beste momenten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Samen maken we zichtbaar wat Lions betekent voor Nederland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Hoe Draagt het Kabinet Bij?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Lions Media commissie (Anja Luijcx + Hans-Peter Visser) coördineert communicatie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Lion Magazine 3x per jaar: fysiek + digitaal + lustrumbijlage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IPDG Pieter Haex is het gezicht van het lustrum in District 110AN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Elke zonevoorzitter stimuleert clubs om verhalen te delen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Schiphol-testproject (Q1 2027) als unieke lustrum-activiteit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743200" y="3017520"/>
            <a:ext cx="67052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Calibri"/>
              </a:defRPr>
            </a:pPr>
            <a:r>
              <a:t>Stichting Alzheimer Nederland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F59E0B"/>
                </a:solidFill>
                <a:latin typeface="Calibri"/>
              </a:defRPr>
            </a:pPr>
            <a:r>
              <a:t>Ons landelijke goede doel — lustrumjaar 2026-2027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Ons Goede Doel — Waarom Alzheimer Nederland?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Lustrumjaar vraagt om een doel dat raakt aan de kern van onze samenleving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Dementie is één van de grootste volksgezondheidsuitdagingen van deze tijd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Aansluiting bij Lions International thema: Mental Health &amp; Well-Being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Lokale verbinding: Alzheimer raakt velen in onze eigen gemeenschappen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Ruimte voor clubs: eigen invulling, geen verplichte landelijke actie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Dementie in Nederland — De Feiten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Ongeveer 300.000 mensen in Nederland leven met dementie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Jaarlijks krijgen circa 30.000 mensen de diagnose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Dementie is de nummer 1 sterfteoorzaak bij vrouwen in Nederland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Naar verwachting groeit het aantal naar 500.000 in 2040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Elke Lionsclub kent iemand die direct of indirect wordt geraakt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Wat Kunnen Clubs Doen?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Bestem minimaal één fondsenwervende activiteit voor Alzheimer Nederland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Organiseer Voetbalherinneringen: mensen met dementie weer laten voetballen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Creëer Dementievriendelijke Ruimten in de eigen gemeente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Samenwerken met lokale Alzheimer-afdelingen en ontmoetingspunten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Donaties via Stichting Lions Helpen (ANBI) — elke euro telt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Doelen &amp; Actieplan District 110AN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Doel: €40.000 ophalen voor Alzheimer Nederland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Per zone: minimaal 1x Voetbalherinneringen + 1x Dementievriendelijke Ruimten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GST-coördinator Hans Luijcx verbindt clubs met Alzheimer NL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Schiphol-testproject Q1 2027: donatie Schiphol áf hankelijk van Lions-opkomst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MeerBomenNu: 20.000 zaailingen oogsten en planten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Fight for Sight: start 1 oogcafé in het district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743200" y="3017520"/>
            <a:ext cx="67052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Calibri"/>
              </a:defRPr>
            </a:pPr>
            <a:r>
              <a:t>Samen Verder Bouwen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F59E0B"/>
                </a:solidFill>
                <a:latin typeface="Calibri"/>
              </a:defRPr>
            </a:pPr>
            <a:r>
              <a:t>Districtsthema 2026-2027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Visie voor het Lionsjaar 2026-2027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Niet alles anders doen — voortbouwen op het fundament van voorgangers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Drie bouwniveaus: Clubs, Impact/Zichtbaarheid, Organisatie/ICT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Breder denken: over de grenzen van de eigen club heen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Verbinding: oog voor andermans belangen creëert sterke relaties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Toekomstbestendig: aansluiten bij Mission 1.5 en digitalisering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'Samen zijn we sterker' — de rode draad door alles wat we doen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Kabinetssamenstelling — Wie Zit Waar?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Dagelijks Bestuur: Jorick (DG), Pieter (IPDG), Martijn (1e VDG), Hans L. (2e VDG), Hans-Peter (secr.), Harrie (pen.)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Global Action Team: Jonel Penders (GLT), Hans Luijcx (GST), Arthur Wigbout (GMT), Arjan van Ommen (GET)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Zonevoorzitters: Erik B., Alexander M., Maarten G., Zoridza F., Marco v.D., Floris B.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Commissarissen: Elisabeth Haderer (New Voices), Anja Luijcx (Lions Media), Robertjan Reininga (Conventie)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Stichtingen: Robertjan R. (LCIF), Bas v.B. (Lions Helpen), Wil M. (Jeugduitwisseling)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Portefeuilleverdeling — Overzicht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DG Jorick: Voorzitter DB + GAT, zonevoorzitters, landelijk portefeuille GMT/GET/ICT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IPDG Pieter: GAT-voorzitter, Lions 75 Jaar, internationale relaties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1e VDG Martijn: Zonevoorzitters, kascontrole, voorjaarsconventie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2e VDG Hans L.: GST, Alzheimer Nederland, conventie-ondersteuning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GET Arjan: Bestuurlijke continuïteit, ervaring als PDG, mentoring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Doelstellingen 2026-2027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Ledenbehoud: positieve netto groei in het district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Ledenwerving: minimaal 1 nieuwe club charteren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Zichtbaarheid: Lions 75 Jaar campagne, 'Lions Helpen' profilering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Mentale gezondheid: Alzheimer NL als rode draad, lokaal verankerd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Innovatie: LionsBase doorontwikkeling, AI-exploratie, digitale clubs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Reporting: tenminste 30% van de club-activiteiten rapporteren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Plannen per Commissie — Highlights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GLT (Jonel Penders): trainingen voor leden, presidenten, secretarissen + Guiding Lions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GST (Hans Luijcx): Alzheimer NL, MeerBomenNu (20k zaailingen), Fight for Sight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GMT (Arthur Wigbout): handleiding groei, clubs &lt;20 leden, nulmeting ledenbestand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GET (Arjan van Ommen): certificering Guiding Lions, clubs in gevarenzone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New Voices (Elisabeth Haderer): diversiteit als fundament, geen project maar cultuur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Tijdlijn — Milestones Komend Jaar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Aug 2026: Kabinetswissel — vandaag, inhoudelijke kick-off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Sep 2026: Lustrumviering 75 jaar Lions (landelijk, 21 september)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Q4 2026: Handleiding groei + nulmeting ledenbestand opgeleverd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Jan 2027: Kabinet on tour — eerste vergadering op clublocatie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Q1 2027: Schiphol Pier C test — Lions als testers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Q2 2027: Adviesrapport digitale clubs + verdere LionsBase implementatie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Mrt 2027: Trendanalyse leden + voorjaarsconventie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Jun 2027: Evaluatie kabinet + voorbereiding overdracht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743200" y="3017520"/>
            <a:ext cx="67052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Calibri"/>
              </a:defRPr>
            </a:pPr>
            <a:r>
              <a:t>Samen Zijn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F59E0B"/>
                </a:solidFill>
                <a:latin typeface="Calibri"/>
              </a:defRPr>
            </a:pPr>
            <a:r>
              <a:t>Verbinding, plezier en samenwerking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Buitenactiviteit — Teambuilding op het Strand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13:30 – 15:00: Activiteit op het strand van Papa's Beach House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Samenwerken, lachen en elkaar beter leren kennen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Back-up bij regen: interactieve quiz in Key West zaal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Doel: verbinden buiten de formele setting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Organisatie: kabinetsteam zorgt voor programma en materialen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World Café — Interactieve Sessie (15:30-16:30)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Ronde tafels (6 tafels × 6-7 personen) — wissel van tafel per ronde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Onderwerpen: ledengroei, zichtbaarheid, Alzheimer NL, innovatie, Samen Zijn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Iedereen denkt mee — input voor het komende Lionsjaar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Resultaten worden verzameld en verwerkt in actiepunten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Facilitatoren per tafel zorgen voor structuur en opvolging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Borrel op het Strand — Afsluiting (16:30-18:00)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Lounge-setup op het strand met Lions-vlaggen en 75-jaar spandoek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BBQ + dranken — informeel netwerken en napraten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Tijd voor persoonlijke gesprekken en nieuwe verbindingen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Afsluiting door DG Jorick: korte terugblik en vooruitblik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Tot ziens bij de eerste kabinetsvergadering!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743200" y="3017520"/>
            <a:ext cx="67052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Calibri"/>
              </a:defRPr>
            </a:pPr>
            <a:r>
              <a:t>Afsluiting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F59E0B"/>
                </a:solidFill>
                <a:latin typeface="Calibri"/>
              </a:defRPr>
            </a:pPr>
            <a:r>
              <a:t>Naar een fantastisch Lionsjaar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Vervolgstappen — Wat Gebeurt er Na Vandaag?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Eerste kabinetsvergadering: in september, locatie volgt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Zonevoorzitters starten met kennismaking bij hun clubs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Lions Media lanceert 75-jaar campagne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GST activeert Alzheimer NL-plannen per zone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Kabinet on tour: eerste vergadering op clublocatie in januari 2027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Call to Action — Elk Kabinetslid Heeft een 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72865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Jij bent de ambassadeur van Lions in jouw regio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Zoek contact met je clubs — luister, stimuleer, verbind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Denk mee over ledengroei: elke club telt, elk lid telt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Wees trots op wat we doen — en laat het zien</a:t>
            </a:r>
          </a:p>
          <a:p>
            <a:pPr>
              <a:spcAft>
                <a:spcPts val="800"/>
              </a:spcAft>
              <a:defRPr sz="1800">
                <a:solidFill>
                  <a:srgbClr val="1E293B"/>
                </a:solidFill>
                <a:latin typeface="Calibri"/>
              </a:defRPr>
            </a:pPr>
            <a:r>
              <a:t>•  Samen Verder Bouwen begint vandaag, bij jou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743200" y="3200400"/>
            <a:ext cx="670529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Calibri"/>
              </a:defRPr>
            </a:pPr>
            <a:r>
              <a:t>Bedankt &amp; Tot Ziens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4747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 b="0">
                <a:solidFill>
                  <a:srgbClr val="F59E0B"/>
                </a:solidFill>
                <a:latin typeface="Calibri"/>
              </a:defRPr>
            </a:pPr>
            <a:r>
              <a:t>Op naar een fantastisch Lionsjaar!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572000"/>
            <a:ext cx="103628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FFFFFF"/>
                </a:solidFill>
                <a:latin typeface="Calibri"/>
              </a:defRPr>
            </a:pPr>
            <a:r>
              <a:t>We Serve — Samen Verder Bouwen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