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Werken op Hoogte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Veiligheid bij werkzaamheden boven 2,5 meter | TR-302-08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Werken op Hoogte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TR-302-08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definitie van 'werken op hoogte' (&gt;2,5m) uitleggen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hiërarchie van maatregelen (collectief→individueel)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Valbeveiligingssystemen volgens NEN-EN 363 selecteren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Het ladder- en steigerregelwerk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PVH (Plan van Aanpak Werken op Hoogte) opstellen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Risico's herkennen en mitigatiemaatregelen benoemen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Vallend van hoogte = #1 doodsoorzaak op de werkplek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In Nederland: ~20 dodelijke ongevallen/jaar door vallen van hoogte [1]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30% van alle arbeidsongevallen betreft vallen van hoogte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Ernst letsels: fracturen, hoofdletsel, inwendig letsel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Installaties tot 25m hoogte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Steigers, ladders, hoogwerkers in gebruik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Dakwerkzaamheden bij onderhoud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Wettelijk kader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Arbowet &amp; Arbobesluit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3.21: Werken op hoogte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3.22: Steigers en ladders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3.23: Valbeveiliging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Normen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363: Valstopsystemen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354: Vanglijnen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355: Energiedemper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362: Connectors (karabiners)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361: Valharnassen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13374: Randbeveiliging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Statistieken — Vallen van hoogte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Cijfers uit de praktijk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Vallen van hoogte in cijfers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/>
                <a:gridCol w="3600000"/>
                <a:gridCol w="3600000"/>
              </a:tblGrid>
              <a:tr h="720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Cijfer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Dodelijke ongevallen NL/jaar (vallen hoogte)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~20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Arbeidsinspectie [1]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% van alle dodelijke werkongevallen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~30%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EU-OSHA [2]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Gemiddelde verzuimduur bij 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47 dagen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TNO [3]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Letselrisico bij val &gt;2m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&gt;50% ernstig letsel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Arbeidsinspectie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Max valkracht zonder demper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&gt;12 kN (lethaal)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363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Definitie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is 'werken op hoogte'?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Definitie: Alle werkzaamheden op een hoogte van &gt;2,5 meter [4]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OF op elke hoogte waar vallen leidt tot ernstig letsel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Inclusief: werkzaamheden aan/boven water, machines, storten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Bijzondere situaties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Dakwerkzaamheden (hellingsdak &gt;15° = verhoogd risico)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 op steigers, hoogwerkers, ladders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 boven openingen (putten, schachten)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 aan randen zonder beveiliging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Hiërarchie van maatregelen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Hiërarchie: van collectief naar individueel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Niveau 1: Eliminatie 🛡️ BESTE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Kan het werk op de begane grond worden uitgevoerd?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Prefabricageer onderdelen op grondniveau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Niveau 2: Collectieve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Randbeveiliging (leuningen, hekwerken)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Steigers met volledige leuningwerk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Veiligheidsnetten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Niveau 3: Individuele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Valharnas + vanglijn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Valbeveiligingssysteem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Niveau 4: Administratieve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Werkvergunning (PTW), instructie, toezicht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Valbeveiliging — NEN-EN 363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Valbeveiligingssysteem (VBS) componenten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Aanpuntsysteem (anker)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EN 795: minimaal 12 kN dragend vermogen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Permanent of tijdelijk ankerpunt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Verbinding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Vanglijn (EN 354): max lengte 2 meter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Energiedemper (EN 355): beperkt valkracht tot &lt;6 kN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Karabiner (EN 362): automatisch sluitend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Full-body harnas (EN 361)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Enige toegestane harnas voor valbeveiliging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Periodieke keuring: minimaal 1x/jaar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Valafstand berekening — VOORBEELD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Berekening totale valafstand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Componenten: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Vanglijn lengte: 2,0 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Energiedemper uittreklengte: 1,75 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Harnas ring tot voet: 1,5 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Veiligheidsmarge: 1,0 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Totale vrije valruimte nodig: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2,0 + 1,75 + 1,5 + 1,0 = 6,25 meter!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Valkuil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Onvoldoende vrije ruimte = vanglijn werkt niet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Altijd vrije valruimte berekenen VÓÓR gebruik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Ladderregelwerk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Ladder gebruik — Regels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Toegestane ladderhoogte: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Mobiele ladder: max 8 meter vrijstaand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Aanleunladder: max 10 meter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Werkhoogte &gt;8m: steiger of hoogwerker VERPLICHT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Opstellingsregels: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Hellingshoek: 65-75° (1:4 ratio)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Minimaal 1m boven uittrede laten uitsteken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Bodem: vlak, stabiel, niet glad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Bovenaan: stevig afsteunpunt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Ladder = BEPERKT gebruik (kortdurend, lichte werkzaamheden)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Ladder — Valkuilen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Veelgemaakte fouten bij ladder gebruik: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Ladder niet goed geplaatst (instabiele ondergrond)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Te ver leunen opzij (zwaartepunt buiten ladder)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Zware gereedschappen meenemen (max 10 kg)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Met twee personen op één ladder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Ladder als werkplatform gebruiken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Beschadigde ladder gebruiken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✅ Goede praktijken: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Drie-puntscontact altijd behouden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Driehoeksmethode: navel binnen ladderzijkanten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Gereedschap in gordeltas of hijssysteem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🏗️ Steigers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Steigerregels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Alleen opgebouwd door getrainde steigerbouwers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Keuring na oplevering door steigerbouwer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Periodieke keuring: minimaal 1x per 14 dagen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Eisen steiger: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Leuningen: op 1,0m en 0,5m hoogte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Knieplank: volledige vloerbedekking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Toegangstrap of ladder met handgreep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Windweer: &gt;6 Bft = NIET werken op steiger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NOOIT steiger aanpassen zonder toestemming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Steigerkaart (goedkeuring) zichtbaar ophangen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🏗️ Hoogwerkers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Hoogwerker (MEWP) regels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Bestuurd door getrainde en bevoegde operator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Dagelijkse visuele inspectie vóór gebruik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Periodieke keuring: 1x per 6 maanden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Veiligheidsregels: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Valharnas + vanglijn VERPLICHT in mand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Veiligheidsriem in mand gesloten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Max belading niet overschrijden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Stabilisatiepotentialen volledig uitgeklapt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Windlimiet: volgens fabrikantspecificatie (vaak 12,5 m/s)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Nooit op oneffen terrein zonder speciaal type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Randbeveiliging — NEN-EN 13374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Randbeveiliging (collectieve maatregel)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Klasse A: Lichte belasting (plat dak, &lt;10°)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Leuninghoogte: minimaal 1,0 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Onderleiding: op 0,5 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Doorvalbeveiliging: dakpannen of planken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Klasse B: Normale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Voor daken met grotere hellingshoek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Klasse C: Zware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Voor industriële toepassingen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Collectieve maatregelen VOOR individuele valbeveiliging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Plan van Aanpak (PVH)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PVH — Plan van Aanpak Werken op Hoogte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Verplichte elementen: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Risico-inventarisatie (RI&amp;E specifiek voor hoogtewerk)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Geselecteerde maatregelen (hiërarchie)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Voorwaarden voor veilig werken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Noodprocedures bij incidenten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Communicatieplan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PTW-koppeling: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Alle hoogtewerk via Permit to Work (PTW)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Toolbox Meeting (TBM) vóór aanvang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LMRA (Last Minute Risk Analysis) door uitvoerders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Praktijksituatie — Casus 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Casus: Onderhoud heat-exchanger op 12m hoogte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Vervanging pakkingen op heat-exchanger, hoogte 12 meter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Toegang via vaste trap + steigerplatform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Maatregelen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Steiger opgebouwd door gecertificeerde steigerbouwer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Randbeveiliging op alle open zijden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PTW afgegeven inclusief RI&amp;E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Toolbox meeting gehouden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Noodprocedure oefening voorafgaand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Valkuil: pakkingen wegen 25 kg → hijssysteem nodig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Praktijksituatie — Casus 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Casus: Dakinspectie na storm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Na zware storm: controle dakbedekking (15m hoogte)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Hellingsdak 20°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Foute aanpak ❌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Met ladder naar dak klimmen alleen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Geen valbeveiliging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Correcte aanpak ✅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Hoogwerker ingezet met getrainde operator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Valharnas + vanglijn in mand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Windmeting vóór start (&lt;6 Bft)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PTW + LMRA uitgevoerd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samengevat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Top 5 valkuilen bij werken op hoogte: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Onvoldoende vrije valruimte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Vanglijn werkt niet → valafstand berekenen!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Verkeerd ankerpunt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Geen 12 kN dragend vermogen → dodelijk bij val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Verkeerd harnastype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Alleen full-body harnas (EN 361) is toegestaan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4. Ladder als werkplatform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Ladder = toegang, geen werkplek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5. Weersomstandigheden negeren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Wind &gt;6 Bft = stoppen met hoogtewerk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Definitie &amp; Hiërarchie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Werken op hoogte = &gt;2,5m of risico op ernstig letsel bij val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Hiërarchie: eliminatie → collectief → individueel → administratief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Valbeveiliging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363: valstopsysteem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Componenten: anker + verbinding + harnas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Valafstand berekenen is VERPLICHT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Middelen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Ladder: beperkt, kortdurend, max 8m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Steiger: door getrainde bouwers, periodieke keuring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Hoogwerker: bevoegd operator, valharnas in mand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PVH &amp; Procedures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Plan van Aanpak verplicht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PTW + TBM + LMRA altijd uitvoeren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Weersomstandigheden monitoren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Werken op hoogte = &gt;2,5m — hiërarchie: eliminatie→collectief→individueel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Valbeveiliging volgens NEN-EN 363: anker + vanglijn + demper + harnas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Valafstand altijd berekenen (min 6,25m vrije ruimte)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Ladder: beperkt gebruik, 3-puntscontact, max 8m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Steiger: door gecertificeerde steigerbouwer, steigerkaart zichtbaar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Hoogwerker: bevoegd operator + valharnas in mand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PTW + TBM + LMRA altijd uitvoeren vóór hoogtewerk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Arbeidsinspectie — Jaarrapportage arbeidsongevallen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EU-OSHA — Falls from height fact sheet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TNO — Arbeidsomstandigheden en verzuim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Arbobesluit — Artikel 3.21-3.23: Werken op hoogte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NEN-EN 363:2018 — Persoonlijke valbeveiligingssystemen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NEN-EN 13374 — Tijdelijke randbeveiliging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Valkrachten — Berekening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Valkracht berekening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 = m × a (kracht = massa × versnelling)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Vrije val: versnelling = 9,81 m/s²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Persoon van 80 kg bij 2m val: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‣ Snelheid bij impact: 6,3 m/s (22,7 km/h)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‣ Impactkracht zonder demping: &gt;12 kN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Waarom energiedemper VERPLICHT is: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12 kN op het lichaam = zware inwendige letsels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Energiedemper beperkt kracht tot &lt;6 kN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Dat is het verschil tussen letsel en overleving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Ankerpunten — Types en eisen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Types ankerpunten (EN 795)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Type A: Vast ankerpunt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Structureel verankerd in gebouw/constructie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Minimaal 12 kN dragend vermogen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Type B: Tijdelijk ankerpunt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Mobiel ankerpunt (bijv. staalkabel rond draagbalk)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Minimaal 12 kN, certificaat vereist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Type C: Ankerlijn (verticaal/horizontal)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Flexibele ankerlijn voor verplaatsing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ALTIJD ankerpunt keuren vóór gebruik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NOOIT gebruiken: leidingen, kozijnen, zwakke constructies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Werken op daken — Specifieke regels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Dakwerkzaamheden — Aanvullende eisen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Plat dak (&lt;10° hellingshoek):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Randbeveiliging (NEN-EN 13374 Klasse 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Afstand tot rand altijd aangegeven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Hellend dak (&gt;10°):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Valbeveiliging VERPLICHT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Dakrandbeveiliging + valharnas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Werkplatformen met antislip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Breekbaar dak (daglicht):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NOOIT belopen zonder valbeveiliging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Breeklaagrondien altijd plaatsen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Checklist — Werken op Hoogte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Pre-start Checklist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PTW afgegeven en ondertekend?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RI&amp;E voor deze taak beschikbaar?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LMRA uitgevoerd door uitvoerders?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Weersomstandigheden gecheckt? (wind &lt;6 Bft)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Valbeveiliging gekeurd (binnen geldigheidstermijn)?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Ankerpunt gecontroleerd?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Vrije valruimte berekend en voldoende?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Communicatiemiddelen getest?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Noodprocedure bekend bij alle betrokkenen?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Eerste hulp materiaal beschikbaar?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Veiligheidsnetten — NEN-EN 1263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Veiligheidsnetten als collectieve maatregel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Toepassingsgebied: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Opvang van vallende personen en objecten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Plaatsing: maximaal 3m onder werkvlak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Vangvermogen: volgens EN 1263-1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Eisen: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Geplaatst door getrainde personen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Maaswijdte: maximaal 100 mm (persoonsnet)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Randkoord: minimaal 300 kg breeksterkte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Regelmatige inspectie (visueel + functioneel)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Netten NIET gebruiken als werkplatform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Bij schade: direct vervangen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Valpreventie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Val van hoogte is een van de meest voorkomende arbeidsongevallen. Preventie vereist adequate maatregelen.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Valpreventie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Valbeveiligingssystemen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Valbeveiliging omvat valdempers, vangsystemen en valleider systemen. Elk heeft specifieke eisen.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Valpreventie in praktijk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Bij onderhoud aan de extractietoren: steigers bouwen met valhekken en valbeveiligingsharnas.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Valgevaar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Onjuiste inschatting van risico's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Gebruik van beschadigde materiaal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Niet opvolgen van veiligheidsprocedures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Veilig werken op hoogte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Plan werkzaamheden zorgvuldig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Gebruik juiste valbeveiliging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Controleer materiaal voor gebruik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Valpreventie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Welke risico's kennen we bij hoogte werk?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zorgen we voor veilige steigers?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