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Evacuatieoefening</a:t>
            </a:r>
            <a:br/>
            <a:r>
              <a:t>Alarmherkenning en Procedure</a:t>
            </a:r>
            <a:br/>
            <a:br/>
            <a:r>
              <a:t>TR-301-04 | 28 april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Doel &amp; Doelgroep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Training: Evacuatieoefening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Doelgroep: Alle medewerkers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klassikaal: 1 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e-learning: ~15 min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Wettelijk kader: Arbowet art. 5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Phoenix Metals B.V. — PlantOne IJmuiden &amp; Rotterdam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Alarmsoorten en Signalen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Phoenix Metals kent 3 alarmsoorten: brandalarm, toxisch alarm, en algemeen evacuatiealarm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Brandalarm: continu sirenegeluid — direct evacueren via dichtstbijzijnde uitgang.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Toxisch alarm: wisselend sirenegeluid (hoog-laag) — ramen sluiten, ademhalingsbescherming op, evacueren.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Algemeen evacuatiealarm: gespreken boodschap via intercom — volg instructies op.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Evacuatieroutes per Locatie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PlantOne IJmuiden: 2 hoofd-ontruimingsroutes. Route Noord via productiehal, Route Zuid via kantoorpand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Rotterdam: 1 hoofdroute via havenkade, nooduitgang via magazijn.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Routes zijn aangeduid met groene bordjes met rennend figuur.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Noodgevallen verlichting activeren automatisch bij stroomuitval.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Verzamelpunten: PlantOne → parkeerterrein, Rotterdam → havenkade noord.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BHV-Rollen bij Evacuatie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BHV'ers dragen oranje hesjes voor herkenbaarheid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Taken BHV bij evacuatie: leiden van evacuatie, headcount, eerste hulp, communicatie met crisisteam.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BHV'ers controleren of alle ruimtes leeg zijn (indien veilig).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Rapportage aan HSE Manager bij verzamelpunt.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Headcount Procedure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verzamelpunt: BHV'ers tellen alle aanwezigen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Vergelijking met aanwezigheidslijst (bij receptie/handscanner).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Ontbrekende personen direct melden aan het crisisteam.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Bezoekers en aannemers moeten zijn geregistreerd bij binnenkomst.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Headcount resultaat wordt gecommuniceerd naar de hulpdiensten.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Speciale Situaties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Personen met beperking: buddy-systeem. Elke medewerker met een beperking heeft een aangewezen buddy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Bezoekers: ontvangen bij binnenkomst een korte evacuatie-instructie en worden begeleid door hun gastheer/-vrouw.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Aannemers: moeten de evacuatieprocedure kennen en zijn geregistreerd.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Na evacuatie: niemand mag terugkeren zonder toestemming van het crisisteam.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Phoenix Metals B.V. —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Proeffabriek voor vanadium/staalslakkenverwerking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Locaties: PlantOne IJmuiden, Rotterdam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Stoffen: V₂O₅, H₂SO₄, NaOH, Al₂(SO₄)₃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Vrijwillige Seveso III compliance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Managing Director: Stijn van Zelst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VBS Element 1: PS-230, PE-310-02, PE-310-03, FM-310-01-01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Alarmsoorten en Signalen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Evacuatieroutes per Locatie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BHV-Rollen bij Evacuatie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Headcount Procedure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Speciale Situaties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Arbowet artikel 5 — Nood- en evacuatieprocedures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BHV-verordening — Taken en bevoegdheden BHV'ers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[3] PS-230 — Noodprocedure Phoenix Metals B.V.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[4] PE-310-02 — Preventiebeleid evacuatie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