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0336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200" b="1">
                <a:solidFill>
                  <a:srgbClr val="FFFFFF"/>
                </a:solidFill>
              </a:defRPr>
            </a:pPr>
            <a:r>
              <a:t>BNP Training — Bedrijfsnoodplan</a:t>
            </a:r>
            <a:br/>
            <a:r>
              <a:t>Scenario Training</a:t>
            </a:r>
            <a:br/>
            <a:br/>
            <a:r>
              <a:t>TR-301-01 | 28 april 2026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Doel &amp; Doelgroep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Training: BNP Training — Bedrijfsnoodplan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Doelgroep: Alle medewerkers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klassikaal: 4 uur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Duur e-learning: ~45 min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Wettelijk kader: Arbowet art. 5, Brzo art. 17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B.V. — PlantOne IJmuiden &amp; Rotterdam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Inleiding Bedrijfsnoodplan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Het Bedrijfsnoodplan (BNP) is het kaderdocument dat beschrijft hoe Phoenix Metals B.V. omgaat met noodsituaties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Het BNP is gebaseerd op de Arbowet artikel 5 (plicht tot het treffen van maatregelen voor veiligheid en gezondheid) en het Besluit risico's zware ongevallen (Brzo) artikel 17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Phoenix Metals voldoet vrijwillig aan de Seveso III-richtlijn, wat betekent dat het BNP aansluit bij de hoogste veiligheidsstandaarden [3].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Het BNP omvat: alarmprocedures, evacuatieplannen, communicatieketens, rollen en verantwoordelijkheden, en na Afhandeling.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Communicatieketen en Rollen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een noodsituatie geldt de volgende communicatieketen: Ontdekker → BHV'er → HSE Manager → Managing Director (Stijn van Zelst) → Externe hulpdiensten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Het crisisteam bestaat uit: Managing Director (voorzitter), Operations Manager, HSE Manager, HSE Supervisor en de dienstdoende BHV'er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Elke medewerker heeft de plicht om onmiddellijk alarm te slaan bij het constateren van een noodsituatie.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BHV'er coördineert de eerste response totdat externe hulpdiensten arriveren.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De HSE Manager is verantwoordelijk voor het jaarlijks actualiseren van het BNP.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Noodscenario's bij Phoenix Metals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Scenario 1 — Brand bij H₂SO₄ opslag: Bij brand in de buurt van zwavelzuur opslag ontstaat risico op giftige dampen (SO₂). Blussen uitsluitend met geschikte middelen. Evacuatie langs windrichting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Scenario 2 — Stofexplosie bij vanadiumverwerking: Bij verwerking van vanadiumhoudende stoffen kan stofvorming leiden tot explosiegevaar. Voorkomen van stofophoping is essentieel. Bij stofexplosie: direct alarm, evacuatie, geen water gebruiken [2].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Scenario 3 — Gasalarm toxische stof: Bij vrijkomen van V₂O₅ (toxisch bij inademing, H330) of andere gevaarlijke stoffen: ademhalingsbescherming op, evacuatie via veilige route, verzamelpunt opzoeken [3].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Evacuatieprocedure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 alarm: stop alle werkzaamheden direct, laat apparatuur in veilige staat.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Volg de evacuatieroutes zoals aangegeven op de plattegrond (zie bijlage).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PlantOne IJmuiden: verzamelpunt bij de hoofduitgang parkeerterrein.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Rotterdam: verzamelpunt bij de havenkade noordzijde.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BHV'ers voeren headcount uit en rapporteren aan het crisisteam.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Nooit terugkeren zonder expliciete toestemming van het crisisteam.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Na Afhandeling en Evaluatie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een incident: evaluatie door het crisisteam binnen 48 uur [1].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Documentatie van het incident in het incidentmanagementsysteem.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Bijsturing van procedures indien nodig.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Melden aan overheidsinstanties indien vereist (Brzo meldingsplicht).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Communicatie naar betrokkenen en waar nodig counselling aanbieden.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Phoenix Metals B.V. — Context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Proeffabriek voor vanadium/staalslakkenverwerking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Locaties: PlantOne IJmuiden, Rotterdam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Stoffen: V₂O₅, H₂SO₄, NaOH, Al₂(SO₄)₃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Vrijwillige Seveso III compliance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Managing Director: Stijn van Zelst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VBS Element 1: PS-230, PE-310-02, PE-310-03, FM-310-01-01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Samenvatting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Inleiding Bedrijfsnoodplan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Communicatieketen en Rollen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Noodscenario's bij Phoenix Metals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Evacuatieprocedure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Na Afhandeling en Evaluatie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457200"/>
            <a:ext cx="11247120" cy="10972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l">
              <a:defRPr sz="2800" b="1">
                <a:solidFill>
                  <a:srgbClr val="003366"/>
                </a:solidFill>
              </a:defRPr>
            </a:pPr>
            <a:r>
              <a:t>Bronverwijzingen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645920"/>
            <a:ext cx="1069848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[1] Arbowet artikel 5 — Algemene veiligheids- en gezondheidsmaatregelen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[2] Besluit risico's zware ongevallen (Brzo) artikel 17 — Noodplan en interne noodprocedures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[3] Seveso III Richtlijn (2012/18/EU) — Preventie van zware ongevallen met gevaarlijke stoffen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[4] PS-230 — Noodprocedure Phoenix Metals B.V.</a:t>
            </a:r>
          </a:p>
          <a:p>
            <a:pPr>
              <a:spcAft>
                <a:spcPts val="800"/>
              </a:spcAft>
              <a:defRPr sz="1800">
                <a:solidFill>
                  <a:srgbClr val="1F2937"/>
                </a:solidFill>
              </a:defRPr>
            </a:pPr>
            <a:r>
              <a:t>• [5] PE-310-02 — Preventiebeleid Element 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217920"/>
            <a:ext cx="11247120" cy="4572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1000">
                <a:solidFill>
                  <a:srgbClr val="999999"/>
                </a:solidFill>
              </a:defRPr>
            </a:pPr>
            <a:r>
              <a:t>JvG Consultancy | Safety • Governance • Advisory | ©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