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logo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457200"/>
            <a:ext cx="1371600" cy="1234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Safety Observation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TR-303-03 | MT, HSE, leidinggevenden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28 april 2026 | JvG Consultancy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Wat is Safety Observation?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Gedragsobservatie = gesprek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Geen inspectie/controle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No-blame cultuur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KPI MO-230-01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Unsafe Act vs Condition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Act: gedrag (geen PBM, LOTO skip)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Condition: situatie (lekkage)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Beide registreren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Beide opvolgen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STOP-look-think-act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STOP: bewust observeren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LOOK: wat zie je?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THINK: veilig?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ACT: in gesprek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Feedback geven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Positief: benoem wat goed gaat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Corrigerend: vraag i.p.v. vertel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Luister naar antwoord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Samen oplossing vinden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Registratie &amp; Trending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Observatieformulier invullen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Wekelijkse analyse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Thema's identificeren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Acties toewijzen en opvolgen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Cultuur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No-blame: fouten = systeemfouten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Leerervaringen delen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Minimaal 1 observatie/week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Resultaten in HSE-overleg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Observatie ≠ inspectie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STOP techniek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Feedback = gesprek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No-blame cultuur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Seveso III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ISO 45001 cl. 9.1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