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logo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57200"/>
            <a:ext cx="1371600" cy="1234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REACH/CLP Bewustzijn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TR-302-06 |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28 april 2026 | JvG Consultancy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Wat is REACH?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Registration, Evaluation, Authorisation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Producenten registreren stoffen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Evaluatie door overheid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Autorisatie voor SVHC's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Wat is CLP?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Classification, Labelling, Packaging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Implementeert GHS in EU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9 pictogrammen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H-zinnen + P-zinnen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9 GHS-pictogrammen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Explosief, Brandbaar, Oxiderend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Gas onder druk, Corrosief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Acuut giftig, Gezondheidsgevaar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Ernstig gezondheidsgevaar, Milieugevaar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H-zinnen en P-zinnen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H330: dodelijk bij inademing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H314: ernstige brandwonden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P260: stof niet inademen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V₂O₅: H330+H341+H361d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SDS-structuur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16 verplichte secties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2: gevaren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7: hantering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Sectie 8: PBM's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Phoenix Metals Stoffen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V₂O₅: SVHC, Repr. 1B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H₂SO₄: bijtend H314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NaOH: bijtend H314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Al₂(SO₄)₃: laag risico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REACH = stoffenbeleid EU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CLP = GHS etikettering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 = SVHC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Altijd SDS raadplegen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REACH 1907/2006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CLP 1272/2008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