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Werken op Hoogte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11480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600">
                <a:solidFill>
                  <a:srgbClr val="1F2937"/>
                </a:solidFill>
              </a:defRPr>
            </a:pPr>
            <a:r>
              <a:t>TR-303-09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Versie 1.0 | 28 april 2026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Doelgroep: Operatoren, technici, HSE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Duur: ~30 min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Wettelijk: Arbowet, Arbobesluit art. 3.16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1. Definitie en Risico's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2. Hiërarchie van Maatregelen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3. Valbeveiliging — EN-Normen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4. Werkmiddelen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5. Procedure: TRA + PtW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6. Quiz (10 vragen)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1: Definitie en Risico's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Werken op hoogte = alle werkzaamheden op een hoogte van 2,5 meter of meer waarbij valgevaar bestaat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Risico's: vallen (letsel, overlijden), vallende voorwerpen, weersomstandigheden, instorting van werkmiddelen.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Arbobesluit artikel 3.16 verplicht het nemen van maatregelen bij werkzaamheden op hoogte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Val van 2,5 meter op een harde ondergrond kan fataal zijn — zelfs lager kan ernstig letsel veroorzaken.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2: Hiërarchie van Maatregelen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De hiërarchie: collectieve maatregelen &gt; individuele maatregelen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Niveau 1: voorkomen van werken op hoogte (werk op begane grond uitvoeren).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Niveau 2: collectieve valbeveiliging (steigers, randbeveiliging, liften).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Niveau 3: individuele valbeveiliging (harnas, lijn, ankerpunt).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Niveau 4: persoonsgebonden middelen alleen als collectieve maatregelen niet mogelijk zijn.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3: Valbeveiliging — EN-Normen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Harnas: EN 361 — full body harness met D-ring op de rug [4].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Energy absorber: EN 355 — schokdemper die de valkracht reduceert.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Ankerpunt: EN 795 — minimaal 10 kN (1000 kg) belastbaar.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Lifeline/lijn: EN 354/EN 355 — verbinding tussen harnas en ankerpunt.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Inspectie: valbeveiliging jaarlijks geïnspecteerd door een bevoegde persoon. Vóór elk gebruik visuele controle.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4: Werkmiddelen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Ladders: alleen voor kortdurend, licht werk (max 15 min). Steigermateriaal verdient de voorkeur.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Trappen: vaste trappen met leuning zijn veiliger dan ladders.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Steigers: alleen opgebouwd door gecertificeerde steigerbouwers. Steigerkaart verplicht.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Lifters (MEWP): alleen bediend door gecertificeerde personen. Horizontale uitschuiving &gt; verticale.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Phoenix Metals locaties met hoogtewerk: silo's, leidingbruggen, daken.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5: Procedure: TRA + PtW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Vooraf altijd een Task Risk Analysis (TRA) uitvoeren voor werkzaamheden op hoogte.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Een Permit to Work (PtW) is verplicht voor alle hoogtewerkzaamheden.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Controleer weersomstandigheden: bij windkracht ≥ 6 geen hoogtewerk met lifter.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Zorg voor afzetting onder het werkgebied — vallende voorwerpen gevaar.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Nooit alleen werken op hoogte — altijd een tweede persoon in de buurt.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5: Procedure: TRA + PtW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Bij nood: bel 112, meld locatie en aard van het incident.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Quiz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Aantal vragen: 10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Cesuur: 80% correct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Multiple choice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Direct feedback per vraag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Certificaat bij voldoende resultaat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Training: Werken op Hoogte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Wettelijk kader: Arbowet, Arbobesluit art. 3.16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Veiligheid is een gezamenlijke verantwoordelijkheid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Ken de risico's, procedures en je eigen rol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Meld altijd onveilige situaties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Vragen? Neem contact op met de HSE Manager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Bronverwijzingen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[1] Arbowet (Stb. 1999, 189)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[2] Arbobesluit (Stb. 1997, 60)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[3] Seveso III-richtlijn (2012/18/EU)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[4] NTA 8620 (NEN)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[5] Phoenix Metals B.V. PBZO PS-230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[6] SDS V₂O₅, H₂SO₄, NaOH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[7] EN-normen valbeveiliging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[8] ICAM Incident Investigation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Bedankt!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 of opmerkingen?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Neem contact op met de HSE Manager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JvG Consultancy | Safety • Governance • Advisory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