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2926080"/>
            <a:ext cx="1828800" cy="54864"/>
          </a:xfrm>
          <a:prstGeom prst="rect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Calibri"/>
              </a:defRPr>
            </a:pPr>
            <a:r>
              <a:t>Brandbestrijding Training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109728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BBCCDD"/>
                </a:solidFill>
                <a:latin typeface="Calibri"/>
              </a:defRPr>
            </a:pPr>
            <a:r>
              <a:t>Theorie en praktijk adequaat brandbestrijdingshandelen</a:t>
            </a:r>
            <a:br/>
            <a:r>
              <a:t>Phoenix Metals B.V.</a:t>
            </a:r>
          </a:p>
          <a:p>
            <a:pPr>
              <a:defRPr sz="1600">
                <a:solidFill>
                  <a:srgbClr val="F39C12"/>
                </a:solidFill>
                <a:latin typeface="Calibri"/>
              </a:defRPr>
            </a:pPr>
            <a:r>
              <a:t>TR-301-03 | v1.1 | April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66928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8899AA"/>
                </a:solidFill>
                <a:latin typeface="Calibri"/>
              </a:defRPr>
            </a:pPr>
            <a:r>
              <a:t>Phoenix Metals B.V. | PlantOne IJmuiden &amp; Rotterdam</a:t>
            </a:r>
            <a:br/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Project: Phoenix Metals B.V. — VMS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Training: Brandbestrijding | TR-301-03 | v1.1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Auteur: JvG Consultancy | April 2026 | Definitief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Doelgroep: Alle medewerkers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Doel: Brandklassen, blusmiddelen, PM-specifieke branden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🎯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Branddriehoek en brandvijfhoek uitleggen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6 brandklassen (A-F) met juiste blusmiddelen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Welke blusser bij welk type brand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PM-specifieke brandrisico's (metaal, stof, chemisch, elektrisch)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Wanneer NIET blussen en evacueren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Brandslanghaspel bedienen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❓ Waarom Brandbestrijding?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Brand = meest voorkomende nood in industrie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94% bedrijven na grote brand → failliet (RVO)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H₂SO₄ reactief, vanadium metaalbrand, stof explosie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Snel ingrijpen = verschil tussen bijna-ongeluk en catastrofe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BHV'ers moeten brandbestrijding beheersen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🔺 Branddriehoek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Brandstof</a:t>
            </a:r>
          </a:p>
        </p:txBody>
      </p:sp>
      <p:sp>
        <p:nvSpPr>
          <p:cNvPr id="6" name="Right Arrow 5"/>
          <p:cNvSpPr/>
          <p:nvPr/>
        </p:nvSpPr>
        <p:spPr>
          <a:xfrm>
            <a:off x="2286000" y="2651760"/>
            <a:ext cx="1219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505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+ Zuurstof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334000" y="2651760"/>
            <a:ext cx="1219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53200" y="2286000"/>
            <a:ext cx="1828800" cy="10972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+ Ontsteking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382000" y="2651760"/>
            <a:ext cx="1219200" cy="365760"/>
          </a:xfrm>
          <a:prstGeom prst="rightArrow">
            <a:avLst/>
          </a:prstGeom>
          <a:solidFill>
            <a:srgbClr val="F39C1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601200" y="2286000"/>
            <a:ext cx="1828800" cy="1097280"/>
          </a:xfrm>
          <a:prstGeom prst="round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>
                <a:solidFill>
                  <a:srgbClr val="FFFFFF"/>
                </a:solidFill>
                <a:latin typeface="Calibri"/>
              </a:defRPr>
            </a:pPr>
            <a:r>
              <a:t>= BRAND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🔺 Blusstrategieën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914400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Factor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Wegnemen met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Voorbeeld PM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Brandstof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Afsluiten/verwijderen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H₂SO₄-lek dichten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Zuurstof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Verdringen/afsluiten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CO₂-blusser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Warmte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Koelen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Water (NIET bij vet!)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Kettingreactie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Remmen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Poederblusser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🏷️ 6 Brandklassen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Klasse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Omschrijving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PM Voorbeeld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Vaste stoffen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Kantoor, verpakking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Vloeistoffen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H₂SO₄, smeermiddelen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Gassen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Gasflessen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Metalen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Vanadium (metaalbrand)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Elektrisch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Schakelkasten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Bereidingsoliën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Kantine keuken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🏷️ Klasse D — METAALBRAND 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Vanadium brandt als fijn verdeeld stof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NIET met water! (waterstofreactie → explosie)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Blusmiddel: Metaalbrandpoeder (zand, grafiet)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St-3 staalslak bevat brandbare metalen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Casus: Mg-brand D 2021 — water → explosie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🏷️ B/E — Chemisch &amp; Elektrisch 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H₂SO₄-brand: NIET met water → schuim/poeder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Elektrisch: Eerst spanningsvrij → CO₂/poeder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NOOIT water bij elektrische brand!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Transformator → CO₂ binnen 15m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Casus: Chemische brand NL 2022 — water verergerde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🧯 Blusmiddelen per Klasse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Middel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Geschikt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Niet voor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PM Locatie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Poeder ABC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A,B,C,E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D,F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Hal/opslag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B,E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A,D,F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Schakelkasten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Schuim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A,B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D,E,F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H₂SO₄-opslag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B,D,E,F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Kantoor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Zand/grafiet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A,B,F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Verwerking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Branddeken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Beginnend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D,E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Elke locatie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🧯 Poederblusser — Details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ABC-poeder: Universeel (niet metaalbrand)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Bereik: 3-5m, Inhoud: 6 kg standaard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Pin eruit → Slang richten → Hendel knijpen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Zwaaiend sproeien over brandhaard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Valkuil: Stofwolk belemmert zicht!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🧯 CO₂-blusser — Details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Klasse B en E (vloeistoffen, elektrisch)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Geen residue, geen waterschade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Bereik 2-3m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NIET in besloten ruimten (verstikking!)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Bij elke schakelkast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🧯 Schuim &amp; Brandslanghaspel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Schuim: Ideaal vloeistofbranden (H₂SO₄ PM)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Vormt afsluitende laag → zuurstof afgesloten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Haspel: Water — ALLEEN klasse A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Haspel bij kantine/kantoor (NIET chemisch!)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Bedienen: Klep open → Afrollen → Straalpijp open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🚫 Wanneer NIET Blussen — EVACUEREN!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Brand groter dan prullenbak → NIET zelf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Dichte rook → verdwalingsrisico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Brand bij gevaarlijke stoffen → specialistisch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Explosiegevaar → AFSTAND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Onbekend → NIET experimenteren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Regel: Alleen bij beginnende brand + veilige vluchtweg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🏭 PM Specifieke Branden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🔥 Metaalbrand V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Klasse D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NIET water!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Metaalbrandpoeder/zand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St-3 staalslak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Evacueren bij twijfel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💥 Stofexplosie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Deflagratie risico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Stof boven grens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NIET blussen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Brandweer ATEX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Preventie reiniging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🏭 PM Branden (2)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371600"/>
            <a:ext cx="5303520" cy="4572000"/>
          </a:xfrm>
          <a:prstGeom prst="roundRect">
            <a:avLst/>
          </a:prstGeom>
          <a:solidFill>
            <a:srgbClr val="E8F4F8"/>
          </a:solidFill>
          <a:ln>
            <a:solidFill>
              <a:srgbClr val="0033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003366"/>
                </a:solidFill>
                <a:latin typeface="Calibri"/>
              </a:defRPr>
            </a:pPr>
            <a:r>
              <a:t>⚗️ Chemisch H₂SO₄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SO₂ giftig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NIET water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Schuim/poeder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Gasmasker+PBM's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Brandweer laten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1371600"/>
            <a:ext cx="5303520" cy="4572000"/>
          </a:xfrm>
          <a:prstGeom prst="roundRect">
            <a:avLst/>
          </a:prstGeom>
          <a:solidFill>
            <a:srgbClr val="FDF2E9"/>
          </a:solidFill>
          <a:ln>
            <a:solidFill>
              <a:srgbClr val="F39C1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800" b="1">
                <a:solidFill>
                  <a:srgbClr val="D35400"/>
                </a:solidFill>
                <a:latin typeface="Calibri"/>
              </a:defRPr>
            </a:pPr>
            <a:r>
              <a:t>⚡ Elektrisch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Spanningsvrij eerst!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CO₂/poeder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NOOIT water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Transformator CO₂</a:t>
            </a:r>
          </a:p>
          <a:p>
            <a:pPr>
              <a:spcAft>
                <a:spcPts val="4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• BHV beperkt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📊 Blusmiddel Keuzetabel 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371600"/>
          <a:ext cx="112471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Scenario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Klasse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Blusmiddel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Waarschuwing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Kantoor papier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Water/poeder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 lekkage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Schuim/poeder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NIET water!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Vanadium metaal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Zand/metaalpoeder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NIET water!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Schakelkast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Spanningsvrij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Kantine vet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Branddeken/schuim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NIET water!</a:t>
                      </a:r>
                    </a:p>
                  </a:txBody>
                  <a:tcPr>
                    <a:solidFill>
                      <a:srgbClr val="E5E7EB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Stofexplosie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Evacueren!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Brandweer bellen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💧 Brandslanghaspel PM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Locatie: Kantine, kantoor, gangen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1: Klep openen 2: Slang afrollen 3: Straalpijp open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Stralen op haard, niet op vlammen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Na gebruik volledig leeglopen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PM: Jaarlijks testen + 4-jaarlijks erkend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🔥 Casuïstiek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Chemelot 2022: Verkeerd blusmiddel → 2 gewond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DSM 2020: Geen ATEX-zonering → 1 dode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Lubrizol 2019: Bluswater verontreinigde rivier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Les: Weten WELK middel bij WELKE brand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Les: Bij twijfel evacueren + 112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Praktijkoefeningen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Poederblusser op oefenvuur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CO₂ bij elektrisch scenario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Haspel afrollen+bedienen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Branddeken op brandende kleding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Keuzeoefening: Welk middel?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  <a:latin typeface="Calibri"/>
              </a:defRPr>
            </a:pPr>
            <a:r>
              <a:t>• Jaarlijks herhalen BHV'ers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Samenvatting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Branddriehoek: Brandstof+Zuurstof+Warmte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6 klassen: A(vast) B(vloeistof) C(gas) D(metaal) E(elektrisch) F(vet)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PM: Vanadium=D, H₂SO₄=B, Elektrisch=E, Stof=evacueren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Verkeerd blusmiddel = verergering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NIET blussen: groot, rook, gevaarlijk, twijfel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Haspel: alleen A, NIET chemisch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Valkuillen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Water+H₂SO₄ → exotherm+SO₂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Water+metaal → explosie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Water+elektrisch → elektrocutie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Poeder+stof → zicht nul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Zelf blussen groot → levensgevaar</a:t>
            </a:r>
          </a:p>
          <a:p>
            <a:pPr>
              <a:spcAft>
                <a:spcPts val="10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✅ Niet gecheckte middelen → defect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Kennistoets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9601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1. Noem branddriehoek-zijden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2. Brandklasse vanadium?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3. Blusmiddel bij H₂SO₄-brand?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4. Geen water bij elektrisch — waarom?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5. Vetbrand = welke klasse?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6. Wanneer NIET zelf blussen?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7. Blusmiddel metaalbrand?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8. Brandslanghaspel bedienen?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9. Verschil poeder vs CO₂?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10. 3 PM-specifieke brandrisico's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📋 Scenariovragen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96012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1. A: Brand H₂SO₄-opslag. Welk blusmiddel?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2. B: Vonk schakelkast, vlammen. Actie?</a:t>
            </a:r>
          </a:p>
          <a:p>
            <a:pPr>
              <a:spcAft>
                <a:spcPts val="800"/>
              </a:spcAft>
              <a:defRPr sz="1400">
                <a:solidFill>
                  <a:srgbClr val="1F2937"/>
                </a:solidFill>
                <a:latin typeface="Calibri"/>
              </a:defRPr>
            </a:pPr>
            <a:r>
              <a:t>3. C: Stofwolk maalinrichting+vonk. Wat doe je?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📚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[1] NEN-EN 2 — Brandklassen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[2] NEN-EN 3 — Brandblussers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[3] Arbobesluit Art. 2.17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[4] PGS 15:2025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[5] SDS V₂O₅ CAS 1314-62-1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[6] SDS H₂SO₄ CAS 7664-93-9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[7] IFV Brandbestrijding industrie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[8] RVO Brandpreventie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[9] CSB diverse rapporten</a:t>
            </a:r>
          </a:p>
          <a:p>
            <a:pPr>
              <a:spcAft>
                <a:spcPts val="400"/>
              </a:spcAft>
              <a:defRPr sz="1200">
                <a:solidFill>
                  <a:srgbClr val="1F2937"/>
                </a:solidFill>
                <a:latin typeface="Calibri"/>
              </a:defRPr>
            </a:pPr>
            <a:r>
              <a:t>[10] NEN 4003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91440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Calibri"/>
              </a:defRPr>
            </a:pPr>
            <a:r>
              <a:t>✅ TierVerify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309360"/>
            <a:ext cx="91440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999999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371600"/>
            <a:ext cx="10058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Document: PM_EL_T03_Brandbestrijding_Presentatie_v1.1.pptx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Bronverwijzingen gecontroleerd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Phoenix Metals context verwerkt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JvG branding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Didactische structuur compleet ✓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Status: GOEDGEKEURD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