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583680" cy="5143500"/>
          </a:xfrm>
          <a:prstGeom prst="rect">
            <a:avLst/>
          </a:prstGeom>
          <a:solidFill>
            <a:srgbClr val="003366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 rot="1080000">
            <a:off x="6766560" y="-1097280"/>
            <a:ext cx="3291840" cy="7680960"/>
          </a:xfrm>
          <a:prstGeom prst="rect">
            <a:avLst/>
          </a:prstGeom>
          <a:solidFill>
            <a:srgbClr val="FF6D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554480"/>
            <a:ext cx="56692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Hittestress: Awareness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834640"/>
            <a:ext cx="5669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F8F9FA"/>
                </a:solidFill>
                <a:latin typeface="Arial"/>
              </a:rPr>
              <a:t>Offshore Operators — Herkenning, Preventie &amp; Maatregelen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429000"/>
            <a:ext cx="5669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9CA3AF"/>
                </a:solidFill>
                <a:latin typeface="Arial"/>
              </a:rPr>
              <a:t>awareness  |  30-45 minuten</a:t>
            </a:r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0040"/>
            <a:ext cx="815821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Welkom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8138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Kies een module om te starten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502920" y="141732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54533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3794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Wet- en Regelgeving: Wat schrijft de wet voor?</a:t>
            </a:r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4709160" y="141732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154533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183794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WBGT-index: De offshore meetstandaard (ISO 7243)</a:t>
            </a: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502920" y="269748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82549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11810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Herkennen van Hittestress: Buddy Check in de praktijk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4709160" y="269748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92040" y="282549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311810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Maatregelen: Arbeidshygiënische Strategie Offshore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8138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Na deze training kun je: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89888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371600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wettelijke eisen (Arbobesluit art. 6.1) en richtlijnen voor hitte op de werkplek benoemen en toepassen op de offshore situatie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56816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38528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WBGT-index uitleggen en waarom deze belangrijker is dan de luchttemperatuur alleen bij offshore activiteiten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523744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505456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Symptomen van hitte-uitputting en hitteberoerte herkennen bij zichzelf en collega's (Buddy Check)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090672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072384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arbeidshygiënische strategie (bronaanpak → afscherming → PBM) toepassen op concrete offshore werksituaties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657600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639312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Verantwoordelijkheden van werknemer, leidinggevende en HSEQ afdeling benoemen conform de wetgeving en bedrijfsprocedures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1: Wet- en Regelgeving: Wat schrijft de wet voor?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Arbobesluit Artikel 6.1: klimaat mag geen schade aan gezondheid veroorzaken — doelvoorschrift, geen harde graden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Werkgever is verplicht tot RI&amp;E voor hitterisico's en adequate maatregelen (ventilatie, schaduw, aangepaste werktijden)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Als algemene maatregelen onvoldoende: PBM's verstreken of blootstellingstijd verkorten (verplichte pauzes in koele ruimtes)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Voor zwangere werknemers en medische indicaties gelden strengere grenzen (Arbobesluit art. 4.6 / 6.1)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Arbocatalogi en voormalige AI-bladen zijn leidend voor handhaving door Nederlandse Arbeidsinspectie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1; 2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1: Wet- en Regelgeving: Wat schrijft de wet voor? — overzicht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25880"/>
          <a:ext cx="81381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731520">
                <a:tc>
                  <a:txBody>
                    <a:bodyPr/>
                    <a:lstStyle/>
                    <a:p>
                      <a:r>
                        <a:rPr b="1" sz="1300">
                          <a:solidFill>
                            <a:srgbClr val="FFFFFF"/>
                          </a:solidFill>
                          <a:latin typeface="Arial"/>
                        </a:rPr>
                        <a:t>Soort werk (offshore)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300">
                          <a:solidFill>
                            <a:srgbClr val="FFFFFF"/>
                          </a:solidFill>
                          <a:latin typeface="Arial"/>
                        </a:rPr>
                        <a:t>Max. temperatuur (met luchtstroom)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300">
                          <a:solidFill>
                            <a:srgbClr val="FFFFFF"/>
                          </a:solidFill>
                          <a:latin typeface="Arial"/>
                        </a:rPr>
                        <a:t>Max. temperatuur (zonder luchtstroom)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Licht fysiek werk (control room, monitoring)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28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28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Intensief fysiek werk (onderhoud, inspecties, lopen)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26 °C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25 °C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Zeer intensief fysiek werk (steigerbouw, zwaar hijswerk, valving)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25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23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2: WBGT-index: De offshore meetstandaard (ISO 7243)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WBGT = samengestelde index: luchttemperatuur + luchtvochtigheid (wet bulb) + stralingswarmte (globe) + luchtsnelheid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Hoge luchtvochtigheid op zee verhindert zweetverdamping — primaire koeling van het lichaam faalt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Stralingswarmte: zon op donker stalen dek + warme uitlaten/machinerie voegt onzichtbare warmte toe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Wind = verkoeling door snellere verdamping; stilte = snellere oververhitting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Kledingcorrectie: FRC overalls, veiligheidsschoenen, handschoenen, helm = isolerend → +2 tot +5 op WBGT-index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3; 4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3: Herkennen van Hittestress: Buddy Check in de praktijk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Milde symptomen: hitte-uitslag (rode bultjes/jeuk), hittekrampen (spierkrampen buik/armen/benen door zoutverlies)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Hitte-uitputting: hevig zweten, bleke/klamme huid, extreme vermoeidheid, duizeligheid, hoofdpijn, misselijkheid — actie: koele ruimte, rust, water/sportdrank, medic waarschuwen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HITTEBEROERTE (levenbedreigend): STOPT MET ZWETEN, heet/rode/droge huid, &gt;39-40 °C, verwardheid/agressie/hallucinaties, bewustzijnsverlies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Actie hitteberoerte: DIRECT medic/ERT alarmeren, agressief koelen met ijs/natte doeken/ventilatoren — geen tijd verliezen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Buddy Check: kijk uit voor elkaar, spreek collega's aan bij afwijkend gedrag, meld onmiddellijk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4; 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4: Maatregelen: Arbeidshygiënische Strategie Offshore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1. BRONAANPAK &amp; ORGANISATIE: Essentiële werk? Tropenrooster (vroeg/laat), Werk-rust schema's op basis van WBGT (bijv. 45 min werken / 15 min koelen)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2. AFSCHERMING &amp; VENTILATIE: Tijdelijke schaduwplekken (zeilen/tarps op dek), mobiele ventilatoren voor luchtstroomverhoging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3. PERSOONLIJK &amp; FACILITAIR: Preventief drinken (elk kwartier beker water), elektrolyten voor zoutverlies, koelvesten bij kritische taken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Hydratatie begint al de avond vóór de shift — urine-kleurkaart: helder/lichtgeel = goed, donkergeel = dehydratie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Stop Work Authority: iedere medewerker heeft recht/plict werk stil te leggen bij onveilige hittesituatie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1; 2; 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1 van 5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Wat is de WBGT-index en waarom is deze offshore belangrijker dan de luchttemperatuur alleen?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De WBGT meet alleen de luchttemperatuur in de schaduw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De WBGT combineert temperatuur, luchtvochtigheid, stralingswarmte en luchtsnelheid — cruciaal omdat hoge luchtvochtigheid op zee zweetverdamping voorkomt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De WBGT is een Europese norm die alleen geldt voor binnenwerkzaamheden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2 van 5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Een collega stopt met zweten, heeft een heet/rode/droge huid en is verward. Wat is de juiste actie?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Rusten in de schaduw en water drinken, dan doorwerken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Direct medic/ERT alarmeren en agressief koelen met ijs, natte doeken en ventilatoren — dit is hitteberoerte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Wachten tot de shift voorbij is en dan naar de huisarts gaan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3 van 5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Hoeveel graden moet je op de WBGT-index optellen voor offshore FRC-kleding (vlamvertragende overalls, helm, handschoenen, veiligheidsschoenen)?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Geen correctie nodig — de kleding beschermt tegen hitte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+2 tot +5 op de WBGT-index vanwege de isolerende werking van de PBM's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Alleen +1 voor de helm, de rest telt niet mee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4 van 5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Wat is de maximale temperatuur voor 'zeer intensief fysiek werk' (bijv. stigerbouw, zwaar hijswerk) volgens de Arbocatalogus-richtlijnen als er luchtstroom is?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28 °C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B.  26 °C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25 °C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5 van 5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Wat is de eerste stap in de arbeidshygiënische strategie voor hittestressbeheersing?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Koelvesten utdelen aan iedereen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Bronaanpak &amp; organisatie: is het werk essentieel of kan het uitgesteld/verplaatst worden (tropenrooster)?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Direct extra ventilatoren opstellen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Bronnenlijst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813816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1.  Arbobesluit Artikel 6.1 — Klimaat op de werkplek (doelvoorschrift, RI&amp;E verplichting, maatregelenplicht)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2.  Arbocatalogus / AI-bladen — Temperatuurgrenzen per arbeidszwaarte (vuistregels 23-28 °C afhankelijk van arbeidszwaarte en luchtstroom)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3.  ISO 7243:2017 — Hot environments: Estimation of heat stress using WBGT-index (meetmethode WBGT)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4.  NEN-EN-ISO 7243 / Arbocatalogus — Kledingcorrectiefactoren voor beschermende kleding (FRC/overalls: +2 tot +5 WBGT eenheden)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5.  Arbowet Artikel 3 / Arbobesluit Artikelen 1.42-1.43, 4.6 — Zorgplicht, RI&amp;E, registratie, zwangeren/jongeren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Kernpunten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8138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Neem dit mee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99616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WBGT-index (niet de thermometer) bepaalt de echte hittestress — rekening houdend met vocht, straling, wind én kleding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57984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Vanaf 25-26 °C bij zwaar offshore werk: verplichte maatregelen (tropenrooster, werk-rust schema's, koelpauzes)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816352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688336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Hitteberoerte = medische noodsituatie: stopt met zweten, verwardheid, &gt;39 °C → DIRECT medic/ERT + agressief koelen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474720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346704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Hydratatie is preventief: drink elk kwartier, begin de avond vóór de shift, controleer urine-kleur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3088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005072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Stop Work Authority geldt voor iedereen — onveilig door hitte? Werk stilleggen en melden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