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Product Hazards / MSDS</a:t>
            </a:r>
            <a:br/>
            <a:r>
              <a:t>Veilig werken met gevaarlijke stoffen</a:t>
            </a:r>
            <a:br/>
            <a:br/>
            <a:r>
              <a:t>TR-302-01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Product Hazards / MSDS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Alle medewerkers (S-opleiding voor HSE, M-opleiding voor operatoren/technici)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2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~30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REACH, CLP, Seveso III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SDS-structuur (16 Secties)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Een Safety Data Sheet (SDS/VB) bevat 16 gestandaardiseerde secties conform REACH/CLP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1: Identificatie van de stof en maatschappij. Sectie 2: Gevaarsidentificatie (H/P-zinnen).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3: Samenstelling. Sectie 4: Eerste hulp. Sectie 5: Brandbestrijding.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6: Maatregelen bij accidenteel vrijkomen. Sectie 7: Hanteren en opslag.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8: Blootstellingscontrole/PBM's. Sectie 9: Fysische/chemische eigenschappen.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Secties 10-16: Stabiliteit, toxicologie, ecologie, afval, vervoer, regelgeving.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GHS-Pictogrammen en H/P-zinnen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GHS-pictogrammen (diamantvormig, rode rand) geven het type gevaar aan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H-zinnen (Hazard): beschrijven de aard van het gevaar (bijv. H314 = Veroorzaakt ernstige brandwonden en oogletsel).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P-zinnen (Precautionary): beschrijven voorzorgsmaatregelen (bijv. P280 = Beschermende handschoenen/kleding dragen).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Belangrijk: altijd de specifieke H/P-zinnen raadplegen op de SDS van de betreffende stof.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V₂O₅ — Vanadiumpentoxide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CAS-nummer: 1314-62-1. Classificatie: Repr. 1B (H361d), Carc. 2 (H351), Acute Tox. 2 (H330), Muta. 2 (H341), STOT RE 1 (H372)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H330: Dodelijk bij inademing. H341: Verdenking van genetische schade. H361d: Kan het ongeboren kind beschadigen.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H372: Veroorzaakt schade aan organen bij langdurige of herhaalde blootstelling.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Gezondheidseffecten: longirritatie, bronchitis, longkanker (bij langdurige blootstelling).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PBM's: FFP3 masker of ademlucht, nitril handschoenen, veiligheidsbril, beschermende kleding.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Blootstellingslimiet: TGG-8u = 0,25 mg/m³ (vanadium als V₂O₅).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V₂O₅ — Vanadiumpentoxide (vervolg)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Opslag: droog, gescheiden van voedsel, goed gesloten.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H₂SO₄ — Zwavelzuur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CAS-nummer: 7664-93-9. Classificatie: Skin Corr. 1A (H314), Eye Dam. 1 (H318), Met. Corr. 1 (H290)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H314: Veroorzaakt ernstige brandwonden en oogletsel. H290: Kan corrosief zijn voor metalen.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Gezondheidseffecten: ernstige brandwonden bij contact, blindheid bij oogcontact, longschade bij inademing damp.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PBM's: zuurbestendige handschoenen, gezichtsscherm, zuurbestendige schort, evt. ademhalingsbescherming.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Opslag: in zuurbestendige containers, gescheiden van basen en ontvlambare stoffen.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NOOIT water bij zuur gieten — altijd zuur bij water.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NaOH — Natriumhydroxide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CAS-nummer: 1310-73-2. Classificatie: Skin Corr. 1A (H314), Eye Dam. 1 (H318)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H314: Veroorzaakt ernstige brandwonden en oogletsel.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Gezondheidseffecten: bijtende brandwonden, ernstig oogletsel (blindheid), schade bij inademing.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PBM's: basisbestendige handschoenen, veiligheidsbril, beschermende kleding.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Opslag: droog, gescheiden van zuren.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Al₂(SO₄)₃ — Aluminiumsulfaat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CAS-nummer: 10043-01-3. Classificatie: Skin Irrit. 2 (H315), Eye Irrit. 2 (H319)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H315: Irriteert de huid. H319: Veroorzaakt oogirritatie.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Gezondheidseffecten: huid- en oogirritatie. Minder gevaarlijk dan de andere stoffen.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PBM's: handschoenen, veiligheidsbril. Stofmasker bij stofvorming.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Opslag: droog, goed gesloten.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SDS-structuur (16 Secties)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GHS-Pictogrammen en H/P-zinnen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 — Vanadiumpentoxide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H₂SO₄ — Zwavelzuur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NaOH — Natriumhydroxide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Al₂(SO₄)₃ — Aluminiumsulfaat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REACH Verordening (EG 1907/2006) — Safety Data Sheets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CLP Verordening (EG 1272/2008) — Classificatie, labeling en verpakking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SDS documenten Phoenix Metals B.V. —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SER — Grenswaarden gevaarlijke stoffen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Seveso III Richtlijn (2012/18/EU)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