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Company Induction (Inwerkprogramma)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1148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>
                <a:solidFill>
                  <a:srgbClr val="1F2937"/>
                </a:solidFill>
              </a:defRPr>
            </a:pPr>
            <a:r>
              <a:t>TR-303-01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Versie 1.0 | 28 april 2026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Doelgroep: Alle nieuwe medewerkers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Duur: ~45 min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Wettelijk: Arbowet art. 3, Seveso III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1. Welkom bij Phoenix Metals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2. Organisatiestructuur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3. Veiligheidscultuur en PBZO/Seveso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4. Belangrijkste Procedures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5. Specifieke Risico's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6. Eerste Week — Wat wordt verwacht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7. Quiz (12 vragen)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Welkom bij Phoenix Metals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Phoenix Metals B.V. is een proeffabriek voor vanadium- en staalslakkenverwerking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Locaties: PlantOne (IJmuiden) en Rotterdam.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Managing Director: Stijn van Zelst.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Phoenix Metals voldoet vrijwillig aan de Seveso III-richtlijn — dit betekent de hoogste veiligheidsstandaarden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De organisatie kent 8 functies: Managing Director, Operations Manager, HSE Manager, Maintenance Manager, HSE Supervisor, Field Operator, E&amp;I Technician, Office Staff.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Organisatiestructuur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Het Management Team (MT) bestaat uit: Managing Director, Operations Manager, HSE Manager en Maintenance Manager.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De HSE Supervisor rapporteert aan de HSE Manager en is dagelijks verantwoordelijk voor toezicht op de werkvloer.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Field Operators voeren de productie- en verwerkingstaken uit.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E&amp;I Technicians zijn verantwoordelijk voor elektrotechnisch en instrumenteel onderhoud.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Office Staff ondersteunt administratief en logistiek.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Organisatiestructuur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Elke medewerker kent zijn directe leidinggevende en diens bereikbaarheid.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Veiligheidscultuur en PBZO/Seveso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Phoenix Metals hanteert een Preventiebeschermingsbeleid (PBZO) conform PS-230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Vrijwillige Seveso III compliance: dit betekent strengere regels dan wettelijk vereist [4].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De veiligheidscultuur is gebaseerd op: voorkomen is beter dan genezen, melden is een deugd, en samen zorgen we voor een veilige werkplek.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Elke medewerker heeft het recht en de plicht om onveilige situaties te stoppen (Stop Work Authority).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Arbowet artikel 3 legt de zorgplicht bij de werkgever; medewerkers moeten veiligheidsinstructies opvolgen [5].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4: Belangrijkste Procedures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Melden van incidenten: direct melden bij HSE Supervisor of HSE Manager.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Evacuatie: volg de aangegeven vluchtroutes, ga naar het verzamelpunt, meld je aanwezigheid.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 (Task Risk Analysis): vooraf risicoanalyse bij elke niet-routinematige taak.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PBM (Persoonlijke Beschermingsmiddelen): altijd dragen op de werkplek — helm, veiligheidsbril, werkhandschoenen, veiligheidsschoenen.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PtW (Permit to Work): werkvergunning vereist voor risicovolle werkzaamheden.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5: Specifieke Risico's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V₂O₅ (Vanadiumpentoxide): Repr. 1B, Carc. 2 — voorkom inademing en huidcontact. Draag altijd adembescherming bij handelingen met V₂O₅ [6].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H₂SO₄ (Zwavelzuur): Bijtend — ernstige brandwonden bij huid- en oogcontact. Spoelen met veel water bij contact [7].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NaOH (Natriumhydroxide): Bijtend — zelfde maatregelen als H₂SO₄.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Stofexplosiegevaar: bij verwerking van droge stoffen. ATEX-zones zijn aangeduid. Geen ontstekingsbronnen in deze zones [8].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Al₂(SO₄)₃: irriterend bij contact — PBM's dragen.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6: Eerste Week — Wat wordt verwacht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Je ontvangt een mentor die je de eerste weken begeleidt.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Je volgt alle verplichte instructies (BHV, BNP, Product Hazards, PBM).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Je maakt kennis met de locatie, vluchtroutes en verzamelpunten.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Je leest en ondertekent de HSE huisregels.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Je ontvangt je PBM-set en instructie over gebruik.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6: Eerste Week — Wat wordt verwacht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Na 4 weken volgt een evaluatiegesprek met je leidinggevende.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Aantal vragen: 12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Cesuur: 80% correct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Multiple choice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Direct feedback per vraag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Certificaat bij voldoende resultaat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Training: Company Induction (Inwerkprogramma)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Wettelijk kader: Arbowet art. 3, Seveso III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Veiligheid is een gezamenlijke verantwoordelijkheid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Ken de risico's, procedures en je eigen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 altijd onveilige situaties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Vragen? Neem contact op met de HSE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[1] Arbowet (Stb. 1999, 189)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[2] Arbobesluit (Stb. 1997, 60)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[3] Seveso III-richtlijn (2012/18/EU)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[4] NTA 8620 (NEN)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[5] Phoenix Metals B.V. PBZO PS-230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[6] SDS V₂O₅, H₂SO₄, 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[7] EN-normen valbeveiliging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[8] ICAM Incident Investigation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Bedankt!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 of opmerkingen?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Neem contact op met de HSE Manager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JvG Consultancy | 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