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logo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57200"/>
            <a:ext cx="1371600" cy="1234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Alcohol &amp; Drugs Zero Tolerance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TR-303-05 | Alle medewerkers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28 april 2026 | JvG Consultancy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Zero Tolerance Beleid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Geen gebruik, bezit, beïnvloed werken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Ook aannemers en bezoekers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Eindverantwoordelijk: Stijn van Zelst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Arbowet art. 3 + Arbobesluit 4.1c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Effecten op het lichaam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Alcohol: vertraagde reactie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Cannabis: tot 24 uur beïnvloed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Opiaten: slaperigheid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Stimulantia: overmoed dan crash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Waarom 1 glas te veel 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Complexe installaties, hoge risico's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V₂O₅/H₂SO₄ fouten = ernstig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Elke persoon = veiligheidsketen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Seveso III = maximale alertheid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Testing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Pre-employment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vermoeden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Post-incident (altijd)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Weigering = positieve test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Consequenties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Eerste keer: schorsing + hulp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Herhaling: ontslag op staande voet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Vertrouwenspersoon beschikbaar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Anoniem advies via bedrijfsarts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Casuïstiek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Operator → verkeerde klep → lekkage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Monteur cannabis → LOTO skip → letsel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Chauffeur → ongeval gevaarlijke stoffen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Zero tolerance = nul tolerantie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1 glas = al te veel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Testing is standaard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Hulp beschikbaar, melden is moedig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Arbowet art. 3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Arbobesluit art. 4.1c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