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BHV + AED Training</a:t>
            </a:r>
            <a:br/>
            <a:r>
              <a:t>Bedrijfs Hulpverlening</a:t>
            </a:r>
            <a:br/>
            <a:br/>
            <a:r>
              <a:t>TR-301-02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BHV + AED Training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1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~20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Arbowet art. 5, BHV-verordening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Basale Reanimatie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bewusteloosheid en geen normale ademhaling: start direct met reanimatie (30 compressies : 2 beademing)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Hard en snel drukken: minimaal 5-6 cm diep, tempo 100-120 per minuut.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Laat de borstkas volledig terugkomen tussen compressies.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Wissel elke 2 minuten (5 cycli) als er meerdere hulpverleners zijn.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Blijf reanimeren totdat: AED beschikbaar, professionele hulp arriveert, of slachtoffer normaal ademt.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AED Gebruik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Schakel de AED in direct bij aankomst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Plak de elektroden zoals afgebeeld op de elektroden zelf.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Volg de gesproken instructies van de AED.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Iedereen van het slachtoffer verwijderen bij analyse/schok.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schok: direct verder met reanimatie (2 minuten), dan heranalyse.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AED locaties bij Phoenix Metals: bij elke hoofduitgang en in de kantine.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Stabiele Zijligging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bewusteloosheid MET normale ademhaling: stabiele zijligging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Been buigen, arm plaatsen, hoofd kantelen voor vrije luchtweg.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Controleer regelmatig de ademhaling.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Bel 112 en blijf bij het slachtoffer.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Eerste Hulp bij Chemische Blootstelling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H₂SO₄ (bijtend): direct spoelen met veel water (minimaal 15 minuten), kleding verwijderen, medische hulp inroepen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NaOH (bijtend): zelfde procedure — veel water, kleding uit, medische hulp.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V₂O₅ (toxisch): bij inademing — slachtoffer naar frisse lucht, medische hulp. Bij huidcontact — wassen met water en zeep.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NOOIT neutraliseren met een tegenovergestelde stof (geen base op zuur en vice versa).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Oogdouches en nooddouches bevinden zich bij elke werkplek met chemische stoffen.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Alarmprocedure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ongeval: 1. Veiligheid jezelf, 2. Eerste hulp verlenen, 3. Alarm slaan, 4. BHV'er inschakelen.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Bel 112 bij levensbedreigende situaties.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BHV'ers zijn herkenbaar aan oranje hesjes.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Basale Reanimatie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AED Gebruik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Stabiele Zijligging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Eerste Hulp bij Chemische Blootstelling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Alarmprocedure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Nederlandse Reanimatie Raad (NRR) — Richtlijnen basale reanimatie 2021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Nederlandse Hartstichting — AED gebruik richtlijnen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NEN-EN 15154 — Nooddouches en oogdouches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Arbowet artikel 5 — BHV-verordening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FM-310-01-01 — Formulier incidentmelding Phoenix Metals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