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Fysieke Belasting / Tillen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4114800"/>
            <a:ext cx="105156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defRPr sz="1600">
                <a:solidFill>
                  <a:srgbClr val="1F2937"/>
                </a:solidFill>
              </a:defRPr>
            </a:pPr>
            <a:r>
              <a:t>TR-303-11</a:t>
            </a:r>
          </a:p>
          <a:p>
            <a:pPr>
              <a:defRPr sz="1600">
                <a:solidFill>
                  <a:srgbClr val="1F2937"/>
                </a:solidFill>
              </a:defRPr>
            </a:pPr>
            <a:r>
              <a:t>Versie 1.0 | 28 april 2026</a:t>
            </a:r>
          </a:p>
          <a:p>
            <a:pPr>
              <a:defRPr sz="1600">
                <a:solidFill>
                  <a:srgbClr val="1F2937"/>
                </a:solidFill>
              </a:defRPr>
            </a:pPr>
            <a:r>
              <a:t>Doelgroep: Alle medewerkers</a:t>
            </a:r>
          </a:p>
          <a:p>
            <a:pPr>
              <a:defRPr sz="1600">
                <a:solidFill>
                  <a:srgbClr val="1F2937"/>
                </a:solidFill>
              </a:defRPr>
            </a:pPr>
            <a:r>
              <a:t>Duur: ~15 min</a:t>
            </a:r>
          </a:p>
          <a:p>
            <a:pPr>
              <a:defRPr sz="1600">
                <a:solidFill>
                  <a:srgbClr val="1F2937"/>
                </a:solidFill>
              </a:defRPr>
            </a:pPr>
            <a:r>
              <a:t>Wettelijk: Arbowet art. 3, Arbobesluit hoofdstuk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Agenda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1. Fysieke Belasting — Soorten en Risico's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2. Maximale Gewichten en Tilltechniek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3. Hulpmiddelen en Ergonomie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4. Quiz (8 vragen)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Module 1: Fysieke Belasting — Soorten en Risico's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Fysieke belasting omvat: tillen, dragen, duwen, trekken, buigen, draaien en langdurig staan [1].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Risico's: rugklachten, RSI (Repetitive Strain Injury), hernia, gewrichtsklachten, chronische pijn.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Rugklachten zijn de belangrijkste oorzaak van langdurig verzuim in de industrie [2].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Arbowet artikel 3 en Arbobesluit hoofdstuk 5 vereisen dat werkgevers maatregelen nemen om fysieke belasting te beperken [3].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Module 2: Maximale Gewichten en Tilltechniek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Maximaal tilgewicht: 25 kg voor mannen, 12,5 kg voor vrouwen (onder optimale omstandigheden) [4].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Deze limieten zijn indicatief — bij frequent tillen, draaien of ongunstige houding zijn ze lager.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Tilltechniek: been- en rugspieren gebruiken, rug recht houden, gewicht dicht bij het lichaam.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Nooit tillen met gebogen rug en gestrekte benen.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Draaien met de voeten, niet met de rug.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Module 3: Hulpmiddelen en Ergonomie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Mechanische hulpmiddelen: heftruck, takel, kar, rolcontainer — altijd gebruiken bij zware lasten.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Werkplekergonomie: werkhoogte aanpassen, anti-vermoeidheidsmatten, zit-sta werkplekken.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Phoenix Metals specifieke taken: zakken V₂O₅ wegen 25 kg — altijd met twee personen of mechanisch tillen.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Monsternames: gebruik de juiste gereedschappen en werkhoogte om buigen te voorkomen.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Pauzes en afwisseling: regelmatig van houding wisselen om overbelasting te voorkomen.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Quiz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Aantal vragen: 8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Cesuur: 80% correct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Multiple choice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Direct feedback per vraag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Certificaat bij voldoende resultaat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Samenvatting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Training: Fysieke Belasting / Tillen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Wettelijk kader: Arbowet art. 3, Arbobesluit hoofdstuk 5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Veiligheid is een gezamenlijke verantwoordelijkheid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Ken de risico's, procedures en je eigen rol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Meld altijd onveilige situaties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Vragen? Neem contact op met de HSE Manager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Bronverwijzingen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[1] Arbowet (Stb. 1999, 189)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[2] Arbobesluit (Stb. 1997, 60)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[3] Seveso III-richtlijn (2012/18/EU)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[4] NTA 8620 (NEN)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[5] Phoenix Metals B.V. PBZO PS-230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[6] SDS V₂O₅, H₂SO₄, NaOH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[7] EN-normen valbeveiliging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[8] ICAM Incident Investigation Method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Bedankt!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Vragen of opmerkingen?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Neem contact op met de HSE Manager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JvG Consultancy | Safety • Governance • Advisory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