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Product Hazards / MSDS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Veilig werken met gevaarlijke stoffen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TR-302-01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Product Hazards / MSDS | TR-302-01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SDS lezen, GHS-pictogrammen, stofdossiers PM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SDS-structuur 16 secties begrijpen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9 GHS-pictogrammen herkennen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H-zinnen en P-zinnen lezen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 dossier kennen (toxiciteit, PBM's, eerste hulp)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H₂SO₄, NaOH, Al₂(SO₄)₃ dossiers kennen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Blootstellingsroutes en eerste hulp per stof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MSDS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 werkt met 4 gevaarlijke stoffen dagelijks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V₂O₅: Repr. 1B, Carc. 2 — dodelijk bij inademing (H330)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Onvoldoende kennis → verkeerde PBM's → blootstelling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SDS = hét document met alle veiligheidsinfo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REACH/CLP verplicht toegang tot SDS voor alle werkers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SDS-structuur — 16 Secties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26894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Sectie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Belang PM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Identificatie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Stofnaam, CAS-nr, leverancier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Gevaarsidentificatie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H-zinnen, pictogrammen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Samenstelling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Chemische identiteit, verontreinigingen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Eerstehulpmaatregelen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Spoelen, arts, geen neutraliseren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Brandbestrijdingsmaatregelen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Blusmiddel, gevaren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Maatregelen bij morsen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Sorptie, ventilatie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Hanteren en opslag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Droog, afgesloten, gescheiden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Expositiebeheersing/PBM's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IAD, FFP3, handschoenen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Fysische/chemische eigenschappen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Staat, reactiviteit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Stabiliteit en reactiviteit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Incompatibel met...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Toxicologische informatie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LD50, effecten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Ecologische informatie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 voor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13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Instructies voor afval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Afvalcode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Vervoerinformatie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ADR/IMDG classificatie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8941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Wetgevingsinfo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REACH, CLP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68944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Overige info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Datum, 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🏷️ 9 GHS-Pictogrammen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☠️ Acute toxiciteit (dodelijk/toxisch)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💊 Gezondheidsgevaar (carcinogeen, mutageen)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🔥 Ontvlambaar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💣 Ontplofbaar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Bijtend/huidcorrosief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⚡ Oxiderend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☁️ Gas onder druk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🌿 Milieugevaar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❓ IRWA (irriterend, narcotisch)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🏷️ GHS-Pictogrammen — PM Stoffen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Pictogrammen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H-zinnen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☠️ 💊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H330/H341/H361d/H372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⚠️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H314/H290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NaOH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⚠️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Al₂(SO₄)₃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H315/H319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💊 Top-20 H-zinnen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41563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Betekenis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H330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Dodelijk bij inademing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Veroorzaakt ernstige huidbrandwonden en oogletsel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H315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Irriteert de huid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Veroorzaakt ernstige oogirritatie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H341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Vermoedelijk genetisch schadelijk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H361d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 het ongeboren kind beschadigen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H372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Veroorzaakt schade organen bij langdurige blootstelling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 corrosief zijn voor metalen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H272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 brand bevorderen (oxiderend)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 allergische huidreactie veroorzaken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🛡️ Top-15 P-zinnen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41563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Betekenis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P260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 niet inademen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P280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Beschermende handschoenen/kleding dragen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P301+P330+P331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inslikken: mond spoelen, GEEN braken opwekken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P303+P361+P353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huidcontact: kleding uittrekken, spoelen met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P304+P340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inademing: persoon naar frisse lucht brengen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P305+P351+P338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oogcontact: 15 min spoelen, lenzen verwijderen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P310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Onmiddellijk een arts raadplegen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Specifieke behandeling dringend (zie label)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P363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Besmette kleding wassen voordat...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P405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Achter slot bewaren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V₂O₅ Dossier (CAS 1314-62-1)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⚠️ Classificatie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Repr. 1B — Kan ongeboren kind beschadigen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Carc. 2 — Vermoedelijk kankerverwekkend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H330: Dodelijk bij inademing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H341: Vermoedelijk genetisch schadelijk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H361d: Schade vruchtbaarheid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H372: Orgaanschade langdurig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🛡️ PBM's &amp; IAD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IAD-waarde: 0,05 mg/m³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FFP3 masker VERPLICHT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Nitrilhandschoenen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Veiligheidsbril + gezichtsbeschermer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Beschermende kleding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Blootstellingsduur minimaliseren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V₂O₅ — Eerste Hulp &amp; Opslag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Inademing: Naar frisse lucht, bij symptomen arts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Huidcontact: Spoelen water+zeep, kleding uit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Oogcontact: 15 min spoelen, arts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Inslikken: Mond spoelen, NIET braken, arts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Opslag: Droog, afgesloten, gescheiden van voedsel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V₂O₅ in afgesloten container, ventilatie verplicht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V₂O₅ — PM Specifiek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Verwerkingslijn: Stofvorming bij malen/zegen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Gasdetectie continue monitoring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Decontaminatie-unit bij uitgang 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Medische controle: Periodiek voor blootgestelde 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Blootstellingsregister bij HSEQ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Casus: Vanadiumwerker (Zhongbao, CN 2018) — chronische blootstelling → longfibrose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⚠️ H₂SO₄ Dossier (CAS 7664-93-9)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Classificatie &amp; Risico's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H314: Ernstige brandwonden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H290: Corrosief voor metalen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Reactief met water (exotherm!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SO₂-dampen bij verhitting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Concentratie PM: &gt;95% (geconcentreerd)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PBM's &amp; EHBO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Zuurbestendige handschoenen (PVC)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Gezichtsbeschermer VERPLICHT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Schort zuurbestendig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Spoelen 30 min bij contact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neutraliseren!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Oogspoelpost binnen 15 sec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⚠️ NaOH Dossier (CAS 1310-73-2)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Classificatie &amp; Risico's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H314: Ernstige brandwonden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Dringt dieper door dan zuren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Sterk hygroscopisch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Reageert met metalen → waterstof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Oplossing PM: 25-50%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PBM's &amp; EHBO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Basebestendige handschoenen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Gezichtsbeschermer VERPLICHT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Schort basebestendig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Spoelen 30+ min bij contact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Lang blijven spoelen (diepere penetratie)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Oogspoelpost binnen 15 sec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Al₂(SO₄)₃ Dossier (CAS 10043-01-3)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H315: Irriteert de huid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H319: Veroorzaakt oogirritatie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Minder gevaarlijk dan V₂O₅/H₂SO₄/NaOH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PBM's: Nitrilhandschoenen + veiligheidsbril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EHBO: Spoelen met water, bij aanhoudende irritatie arts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Gebruikt als coagulant in waterzuivering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🔀 Blootstellingsroutes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Inademing: V₂O₅-stof → longschade (meest kritiek bij 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Huidcontact: H₂SO₄/NaOH → chemische brandwonden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Oogcontact: Alle 4 stoffen → irritatie tot blindheid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Inslikken: H₂SO₄/NaOH → inwendige brandwonden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Routes bepalen welke PBM's nodig zijn!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🏥 Eerste Hulp per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Inademing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Huid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Ogen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Inslikken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Frisse lucht, arts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Water+zeep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 min spoelen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Mond spoelen, arts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Frisse lucht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 min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 min spoelen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 braken, 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NaOH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Frisse lucht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30+ min water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30+ min spoelen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 braken, arts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Al₂(SO₄)₃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Frisse lucht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 spoelen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 min spoelen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 drinken, 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Casuïstiek Stoffen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Bhopal (1984): MIC-lekkage → 3800+ doden — geen SDS-toegang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Tsjernobyl: Radioactieve stoffen — geen voorlichting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Chemiepark (Leverkusen 2021): Chloride-lekkage — 2 doden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Les: SDS-kennis + juiste PBM's = levensreddend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Elke medewerker moet weten waar SDS te vinden 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SDS 16 secties: Van identificatie tot wetgeving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9 GHS-pictogrammen herkennen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H-zinnen = gevaren, P-zinnen = voorzorgsmaatregelen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V₂O₅: Repr.1B, Carc.2, H330 — FFP3+ nitril verplicht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H₂SO₄: H314 — 30 min spoelen, NIET neutraliseren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NaOH: H314 — 30+ min spoelen, dringt dieper door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Welke SDS-sectie bevat de H-zinnen?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Wat betekent H330?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Welk GHS-pictogram bij V₂O₅?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Hoe lang spoelen bij H₂SO₄-huidcontact?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Wat betekent P280?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Welke PBM's bij V₂O₅?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Verschil H315 vs H314?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Wat is de IAD-waarde V₂O₅?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Waarom NaOH langer spoelen dan H₂SO₄?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Welke blootstellingsroute is meest kritiek PM?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11. Al₂(SO₄)₃ H-zinnen?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12. 3 voorzorgsmaatregelen bij H₂SO₄-werk?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13. Wat staat in SDS-sectie 8?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14. Waar vind je de SDS op de werkvloer?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15. Verschil Repr. 1B vs Carc. 2?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REACH Verordening (EC) 1907/2006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CLP Verordening (EC) 1272/2008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SDS V₂O₅ CAS 1314-62-1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SDS H₂SO₄ CAS 7664-93-9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SDS NaOH CAS 1310-73-2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SDS Al₂(SO₄)₃ CAS 10043-01-3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ECHA — GHS-classificaties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SER — Grenswaarden stoffen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[9] Arbobesluit — Blootstellingslimieten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[10] RIVM — Stoffen informatie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PM_EL_T05_Product_Hazards___MSDS_Presentatie_v1.1.pptx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