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Emergency Response Equipment</a:t>
            </a:r>
            <a:br/>
            <a:r>
              <a:t>Nooduitrusting en Locaties</a:t>
            </a:r>
            <a:br/>
            <a:br/>
            <a:r>
              <a:t>TR-302-02 | 28 april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Doel &amp; Doelgroep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Training: Emergency Response Equipment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Doelgroep: Alle medewerkers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Duur klassikaal: 2 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Duur e-learning: ~20 min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Wettelijk kader: Arbowet, NEN-EN 15154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Phoenix Metals B.V. — PlantOne IJmuiden &amp; Rotterdam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Overzicht Nooduitrusting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Phoenix Metals beschikt over de volgende nooduitrusting: blusdekens, oogdouches, nooddouches, eerste hulp kits, gasdetectieapparatuur, ademluchttoestellen, en sorptiemateriaal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Alle nooduitrusting wordt maandelijks geïnspecteerd door de HSE Supervisor.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Locaties zijn aangeduid met groene bordjes met wit symbool.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Oogdouches en Nooddouches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Oogdouches en nooddouches zijn verplicht bij werkplekken met H₂SO₄ en NaOH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Minimaal 15 minuten spoelen bij blootstelling (conform NEN-EN 15154).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Waterdruk en -temperatuur moeten regelmatig worden gecontroleerd.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Locaties: bij elke chemische werkplek, bij de opslagruimten, en in de labruimte.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Bevriezingsgevaar in winter: verwarmde leidingen of isolatie vereist.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Gasdetectieapparatuur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Vaste gasdetectie: geïnstalleerd bij de vanadiumverwerkingslijn en H₂SO₄-opslag.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Draagbare gasmeters: verplicht bij werkzaamheden in afgesloten ruimtes.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Alarmniveaus: pre-alarm bij 50% van de TGG, hoofdalarm bij 100%.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Onderhoud: kalibratie elke 6 maanden door gekwalificeerde dienst.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 alarm: direct werkzaamheden staken, ademhalingsbescherming op, evacueren.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Ademluchttoestellen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Zelfstandige ademlucht (SCBA): voor inzet bij toxische of zuurstofarme atmosferen.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Drager moet medisch goedgekeurd zijn en getraind in het gebruik.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Bereik: ca. 30 minuten autonomie per fles.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Locaties: bij de hoofduitgangen van productiehal en opslagruimten.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Controle: wekelijkse visuele inspectie, maandelijkse functietest.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Sorptiemateriaal en Eerste Hulp Kits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Sorptiemateriaal (absorptiekussens/-rollen): voor het opvangen van chemische lekken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Gesorteerd: universeel (blauw) en olie-only (wit). Alleen universeel gebruiken bij chemische lekken.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Eerste hulp kits: bij elke werkplek, inhoud conform ARBO-richtlijnen.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Inhoud: verbandmiddelen, ontsmettingsmiddel, brandwondengel, oogspoelflessen.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Aanvulling: elke kit bevat specifieke middelen voor chemische blootstelling (zuur/base neutralisatie doekjes).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Phoenix Metals B.V. — Context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Proeffabriek voor vanadium/staalslakkenverwerking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Locaties: PlantOne IJmuiden, Rotterdam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Stoffen: V₂O₅, H₂SO₄, NaOH, Al₂(SO₄)₃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Vrijwillige Seveso III compliance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Managing Director: Stijn van Zelst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VBS Element 1: PS-230, PE-310-02, PE-310-03, FM-310-01-01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Samenvatting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Overzicht Nooduitrusting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Oogdouches en Nooddouches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Gasdetectieapparatuur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Ademluchttoestellen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Sorptiemateriaal en Eerste Hulp Kits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Bronverwijzingen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[1] Arbowet — Nooduitrusting op de werkplek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[2] NEN-EN 15154 — Nooddouches en oogdouches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[3] NEN 4003 — Brandbestrijding en preventie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[4] PE-310-03 — Preventiebeleid Phoenix Metals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[5] Fabrikantdocumentatie gasdetectieapparatuur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