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2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6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4310" r:id="rId4"/>
  </p:sldMasterIdLst>
  <p:notesMasterIdLst>
    <p:notesMasterId r:id="rId37"/>
  </p:notesMasterIdLst>
  <p:handoutMasterIdLst>
    <p:handoutMasterId r:id="rId38"/>
  </p:handoutMasterIdLst>
  <p:sldIdLst>
    <p:sldId id="256" r:id="rId5"/>
    <p:sldId id="257" r:id="rId6"/>
    <p:sldId id="258" r:id="rId7"/>
    <p:sldId id="259" r:id="rId15"/>
    <p:sldId id="260" r:id="rId9"/>
    <p:sldId id="261" r:id="rId16"/>
    <p:sldId id="262" r:id="rId34"/>
    <p:sldId id="263" r:id="rId22"/>
    <p:sldId id="264" r:id="rId26"/>
    <p:sldId id="265" r:id="rId36"/>
  </p:sldIdLst>
  <p:sldSz cx="9144000" cy="5143500" type="screen16x9"/>
  <p:notesSz cx="6794500" cy="9931400"/>
  <p:custDataLst>
    <p:tags r:id="rId3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9">
          <p15:clr>
            <a:srgbClr val="A4A3A4"/>
          </p15:clr>
        </p15:guide>
        <p15:guide id="2" orient="horz" pos="2783">
          <p15:clr>
            <a:srgbClr val="A4A3A4"/>
          </p15:clr>
        </p15:guide>
        <p15:guide id="3" pos="554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34"/>
    <a:srgbClr val="000000"/>
    <a:srgbClr val="FF9900"/>
    <a:srgbClr val="CC3300"/>
    <a:srgbClr val="FFFF00"/>
    <a:srgbClr val="956331"/>
    <a:srgbClr val="FFCC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300744-0944-5481-A156-CA766D570F58}" v="30" dt="2026-03-25T14:11:03.6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75" autoAdjust="0"/>
  </p:normalViewPr>
  <p:slideViewPr>
    <p:cSldViewPr snapToGrid="0">
      <p:cViewPr varScale="1">
        <p:scale>
          <a:sx n="141" d="100"/>
          <a:sy n="141" d="100"/>
        </p:scale>
        <p:origin x="702" y="120"/>
      </p:cViewPr>
      <p:guideLst>
        <p:guide orient="horz" pos="239"/>
        <p:guide orient="horz" pos="2783"/>
        <p:guide pos="554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22" Type="http://schemas.openxmlformats.org/officeDocument/2006/relationships/slide" Target="slides/slide18.xml"/><Relationship Id="rId26" Type="http://schemas.openxmlformats.org/officeDocument/2006/relationships/slide" Target="slides/slide22.xml"/><Relationship Id="rId34" Type="http://schemas.openxmlformats.org/officeDocument/2006/relationships/slide" Target="slides/slide30.xml"/><Relationship Id="rId36" Type="http://schemas.openxmlformats.org/officeDocument/2006/relationships/slide" Target="slides/slide32.xml"/><Relationship Id="rId37" Type="http://schemas.openxmlformats.org/officeDocument/2006/relationships/notesMaster" Target="notesMasters/notesMaster1.xml"/><Relationship Id="rId38" Type="http://schemas.openxmlformats.org/officeDocument/2006/relationships/handoutMaster" Target="handoutMasters/handoutMaster1.xml"/><Relationship Id="rId39" Type="http://schemas.openxmlformats.org/officeDocument/2006/relationships/tags" Target="tags/tag1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Relationship Id="rId44" Type="http://schemas.microsoft.com/office/2016/11/relationships/changesInfo" Target="changesInfos/changesInfo1.xml"/><Relationship Id="rId45" Type="http://schemas.microsoft.com/office/2015/10/relationships/revisionInfo" Target="revisionInfo.xml"/></Relationships>
</file>

<file path=ppt/_rels/viewProps.xml.rels><?xml version='1.0' encoding='UTF-8' standalone='yes'?>
<Relationships xmlns="http://schemas.openxmlformats.org/package/2006/relationships"><Relationship Id="rId1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rick van Gemert" userId="e2c81b1b17207082" providerId="Windows Live" clId="Web-{32300744-0944-5481-A156-CA766D570F58}"/>
    <pc:docChg chg="modSld">
      <pc:chgData name="jorick van Gemert" userId="e2c81b1b17207082" providerId="Windows Live" clId="Web-{32300744-0944-5481-A156-CA766D570F58}" dt="2026-03-25T14:11:03.665" v="27"/>
      <pc:docMkLst>
        <pc:docMk/>
      </pc:docMkLst>
      <pc:sldChg chg="delSp modSp">
        <pc:chgData name="jorick van Gemert" userId="e2c81b1b17207082" providerId="Windows Live" clId="Web-{32300744-0944-5481-A156-CA766D570F58}" dt="2026-03-25T14:10:35.149" v="19"/>
        <pc:sldMkLst>
          <pc:docMk/>
          <pc:sldMk cId="0" sldId="264"/>
        </pc:sldMkLst>
        <pc:spChg chg="del">
          <ac:chgData name="jorick van Gemert" userId="e2c81b1b17207082" providerId="Windows Live" clId="Web-{32300744-0944-5481-A156-CA766D570F58}" dt="2026-03-25T14:10:35.149" v="19"/>
          <ac:spMkLst>
            <pc:docMk/>
            <pc:sldMk cId="0" sldId="264"/>
            <ac:spMk id="2" creationId="{00000000-0000-0000-0000-000000000000}"/>
          </ac:spMkLst>
        </pc:spChg>
        <pc:spChg chg="del mod">
          <ac:chgData name="jorick van Gemert" userId="e2c81b1b17207082" providerId="Windows Live" clId="Web-{32300744-0944-5481-A156-CA766D570F58}" dt="2026-03-25T14:10:15.837" v="13"/>
          <ac:spMkLst>
            <pc:docMk/>
            <pc:sldMk cId="0" sldId="264"/>
            <ac:spMk id="5" creationId="{00000000-0000-0000-0000-000000000000}"/>
          </ac:spMkLst>
        </pc:spChg>
      </pc:sldChg>
      <pc:sldChg chg="addSp delSp">
        <pc:chgData name="jorick van Gemert" userId="e2c81b1b17207082" providerId="Windows Live" clId="Web-{32300744-0944-5481-A156-CA766D570F58}" dt="2026-03-25T14:10:20.118" v="14"/>
        <pc:sldMkLst>
          <pc:docMk/>
          <pc:sldMk cId="0" sldId="265"/>
        </pc:sldMkLst>
        <pc:spChg chg="del">
          <ac:chgData name="jorick van Gemert" userId="e2c81b1b17207082" providerId="Windows Live" clId="Web-{32300744-0944-5481-A156-CA766D570F58}" dt="2026-03-25T14:09:29.883" v="2"/>
          <ac:spMkLst>
            <pc:docMk/>
            <pc:sldMk cId="0" sldId="265"/>
            <ac:spMk id="2" creationId="{00000000-0000-0000-0000-000000000000}"/>
          </ac:spMkLst>
        </pc:spChg>
        <pc:spChg chg="add del">
          <ac:chgData name="jorick van Gemert" userId="e2c81b1b17207082" providerId="Windows Live" clId="Web-{32300744-0944-5481-A156-CA766D570F58}" dt="2026-03-25T14:09:27.149" v="1"/>
          <ac:spMkLst>
            <pc:docMk/>
            <pc:sldMk cId="0" sldId="265"/>
            <ac:spMk id="3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0:20.118" v="14"/>
          <ac:spMkLst>
            <pc:docMk/>
            <pc:sldMk cId="0" sldId="265"/>
            <ac:spMk id="5" creationId="{00000000-0000-0000-0000-000000000000}"/>
          </ac:spMkLst>
        </pc:spChg>
      </pc:sldChg>
      <pc:sldChg chg="delSp modSp">
        <pc:chgData name="jorick van Gemert" userId="e2c81b1b17207082" providerId="Windows Live" clId="Web-{32300744-0944-5481-A156-CA766D570F58}" dt="2026-03-25T14:10:30.212" v="18"/>
        <pc:sldMkLst>
          <pc:docMk/>
          <pc:sldMk cId="0" sldId="266"/>
        </pc:sldMkLst>
        <pc:spChg chg="del">
          <ac:chgData name="jorick van Gemert" userId="e2c81b1b17207082" providerId="Windows Live" clId="Web-{32300744-0944-5481-A156-CA766D570F58}" dt="2026-03-25T14:10:30.212" v="18"/>
          <ac:spMkLst>
            <pc:docMk/>
            <pc:sldMk cId="0" sldId="266"/>
            <ac:spMk id="2" creationId="{00000000-0000-0000-0000-000000000000}"/>
          </ac:spMkLst>
        </pc:spChg>
        <pc:spChg chg="del mod">
          <ac:chgData name="jorick van Gemert" userId="e2c81b1b17207082" providerId="Windows Live" clId="Web-{32300744-0944-5481-A156-CA766D570F58}" dt="2026-03-25T14:10:25.352" v="17"/>
          <ac:spMkLst>
            <pc:docMk/>
            <pc:sldMk cId="0" sldId="266"/>
            <ac:spMk id="5" creationId="{00000000-0000-0000-0000-000000000000}"/>
          </ac:spMkLst>
        </pc:spChg>
      </pc:sldChg>
      <pc:sldChg chg="delSp">
        <pc:chgData name="jorick van Gemert" userId="e2c81b1b17207082" providerId="Windows Live" clId="Web-{32300744-0944-5481-A156-CA766D570F58}" dt="2026-03-25T14:09:40.727" v="3"/>
        <pc:sldMkLst>
          <pc:docMk/>
          <pc:sldMk cId="0" sldId="267"/>
        </pc:sldMkLst>
        <pc:spChg chg="del">
          <ac:chgData name="jorick van Gemert" userId="e2c81b1b17207082" providerId="Windows Live" clId="Web-{32300744-0944-5481-A156-CA766D570F58}" dt="2026-03-25T14:09:40.727" v="3"/>
          <ac:spMkLst>
            <pc:docMk/>
            <pc:sldMk cId="0" sldId="267"/>
            <ac:spMk id="2" creationId="{00000000-0000-0000-0000-000000000000}"/>
          </ac:spMkLst>
        </pc:spChg>
      </pc:sldChg>
      <pc:sldChg chg="delSp">
        <pc:chgData name="jorick van Gemert" userId="e2c81b1b17207082" providerId="Windows Live" clId="Web-{32300744-0944-5481-A156-CA766D570F58}" dt="2026-03-25T14:09:46.196" v="4"/>
        <pc:sldMkLst>
          <pc:docMk/>
          <pc:sldMk cId="0" sldId="268"/>
        </pc:sldMkLst>
        <pc:spChg chg="del">
          <ac:chgData name="jorick van Gemert" userId="e2c81b1b17207082" providerId="Windows Live" clId="Web-{32300744-0944-5481-A156-CA766D570F58}" dt="2026-03-25T14:09:46.196" v="4"/>
          <ac:spMkLst>
            <pc:docMk/>
            <pc:sldMk cId="0" sldId="268"/>
            <ac:spMk id="2" creationId="{00000000-0000-0000-0000-000000000000}"/>
          </ac:spMkLst>
        </pc:spChg>
      </pc:sldChg>
      <pc:sldChg chg="delSp modSp">
        <pc:chgData name="jorick van Gemert" userId="e2c81b1b17207082" providerId="Windows Live" clId="Web-{32300744-0944-5481-A156-CA766D570F58}" dt="2026-03-25T14:10:55.696" v="24" actId="1076"/>
        <pc:sldMkLst>
          <pc:docMk/>
          <pc:sldMk cId="0" sldId="269"/>
        </pc:sldMkLst>
        <pc:spChg chg="del">
          <ac:chgData name="jorick van Gemert" userId="e2c81b1b17207082" providerId="Windows Live" clId="Web-{32300744-0944-5481-A156-CA766D570F58}" dt="2026-03-25T14:09:50.337" v="5"/>
          <ac:spMkLst>
            <pc:docMk/>
            <pc:sldMk cId="0" sldId="269"/>
            <ac:spMk id="2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0:47.868" v="21"/>
          <ac:spMkLst>
            <pc:docMk/>
            <pc:sldMk cId="0" sldId="269"/>
            <ac:spMk id="5" creationId="{00000000-0000-0000-0000-000000000000}"/>
          </ac:spMkLst>
        </pc:spChg>
        <pc:spChg chg="mod">
          <ac:chgData name="jorick van Gemert" userId="e2c81b1b17207082" providerId="Windows Live" clId="Web-{32300744-0944-5481-A156-CA766D570F58}" dt="2026-03-25T14:10:55.696" v="24" actId="1076"/>
          <ac:spMkLst>
            <pc:docMk/>
            <pc:sldMk cId="0" sldId="269"/>
            <ac:spMk id="13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0:49.274" v="22"/>
          <ac:spMkLst>
            <pc:docMk/>
            <pc:sldMk cId="0" sldId="269"/>
            <ac:spMk id="23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0:47.024" v="20"/>
          <ac:spMkLst>
            <pc:docMk/>
            <pc:sldMk cId="0" sldId="269"/>
            <ac:spMk id="24" creationId="{00000000-0000-0000-0000-000000000000}"/>
          </ac:spMkLst>
        </pc:spChg>
      </pc:sldChg>
      <pc:sldChg chg="delSp">
        <pc:chgData name="jorick van Gemert" userId="e2c81b1b17207082" providerId="Windows Live" clId="Web-{32300744-0944-5481-A156-CA766D570F58}" dt="2026-03-25T14:11:03.665" v="27"/>
        <pc:sldMkLst>
          <pc:docMk/>
          <pc:sldMk cId="0" sldId="270"/>
        </pc:sldMkLst>
        <pc:spChg chg="del">
          <ac:chgData name="jorick van Gemert" userId="e2c81b1b17207082" providerId="Windows Live" clId="Web-{32300744-0944-5481-A156-CA766D570F58}" dt="2026-03-25T14:09:52.743" v="6"/>
          <ac:spMkLst>
            <pc:docMk/>
            <pc:sldMk cId="0" sldId="270"/>
            <ac:spMk id="2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1:03.665" v="27"/>
          <ac:spMkLst>
            <pc:docMk/>
            <pc:sldMk cId="0" sldId="270"/>
            <ac:spMk id="5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1:00.087" v="26"/>
          <ac:spMkLst>
            <pc:docMk/>
            <pc:sldMk cId="0" sldId="270"/>
            <ac:spMk id="23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0:59.102" v="25"/>
          <ac:spMkLst>
            <pc:docMk/>
            <pc:sldMk cId="0" sldId="270"/>
            <ac:spMk id="25" creationId="{00000000-0000-0000-0000-000000000000}"/>
          </ac:spMkLst>
        </pc:spChg>
      </pc:sldChg>
      <pc:sldChg chg="delSp modSp">
        <pc:chgData name="jorick van Gemert" userId="e2c81b1b17207082" providerId="Windows Live" clId="Web-{32300744-0944-5481-A156-CA766D570F58}" dt="2026-03-25T14:10:03.196" v="11"/>
        <pc:sldMkLst>
          <pc:docMk/>
          <pc:sldMk cId="0" sldId="271"/>
        </pc:sldMkLst>
        <pc:spChg chg="del">
          <ac:chgData name="jorick van Gemert" userId="e2c81b1b17207082" providerId="Windows Live" clId="Web-{32300744-0944-5481-A156-CA766D570F58}" dt="2026-03-25T14:09:55.743" v="7"/>
          <ac:spMkLst>
            <pc:docMk/>
            <pc:sldMk cId="0" sldId="271"/>
            <ac:spMk id="2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0:03.196" v="11"/>
          <ac:spMkLst>
            <pc:docMk/>
            <pc:sldMk cId="0" sldId="271"/>
            <ac:spMk id="23" creationId="{00000000-0000-0000-0000-000000000000}"/>
          </ac:spMkLst>
        </pc:spChg>
        <pc:spChg chg="del mod">
          <ac:chgData name="jorick van Gemert" userId="e2c81b1b17207082" providerId="Windows Live" clId="Web-{32300744-0944-5481-A156-CA766D570F58}" dt="2026-03-25T14:10:01.180" v="10"/>
          <ac:spMkLst>
            <pc:docMk/>
            <pc:sldMk cId="0" sldId="271"/>
            <ac:spMk id="24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/>
          <p:cNvSpPr>
            <a:spLocks noChangeArrowheads="1"/>
          </p:cNvSpPr>
          <p:nvPr/>
        </p:nvSpPr>
        <p:spPr bwMode="auto">
          <a:xfrm>
            <a:off x="4959350" y="134938"/>
            <a:ext cx="725488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2FFA3"/>
                </a:solidFill>
              </a14:hiddenFill>
            </a:ext>
            <a:ext uri="{91240B29-F687-4F45-9708-019B960494DF}">
              <a14:hiddenLine xmlns:a14="http://schemas.microsoft.com/office/drawing/2010/main" w="3175" cap="rnd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 eaLnBrk="0" hangingPunct="0"/>
            <a:r>
              <a:rPr lang="de-DE" sz="1200"/>
              <a:t>P 427</a:t>
            </a:r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2911475" y="9144000"/>
            <a:ext cx="2865438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2FFA3"/>
                </a:solidFill>
              </a14:hiddenFill>
            </a:ext>
            <a:ext uri="{91240B29-F687-4F45-9708-019B960494DF}">
              <a14:hiddenLine xmlns:a14="http://schemas.microsoft.com/office/drawing/2010/main" w="3175" cap="rnd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5" tIns="45698" rIns="91395" bIns="45698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000"/>
            </a:lvl1pPr>
          </a:lstStyle>
          <a:p>
            <a:pPr>
              <a:defRPr/>
            </a:pPr>
            <a:fld id="{8FFD9B7C-FC6F-46D1-B642-7A0E957C37A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67592" name="Rectangle 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093788" y="134938"/>
            <a:ext cx="684212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25389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944813" y="0"/>
            <a:ext cx="2944812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955675">
              <a:defRPr sz="1000"/>
            </a:lvl1pPr>
          </a:lstStyle>
          <a:p>
            <a:pPr>
              <a:defRPr/>
            </a:pPr>
            <a:r>
              <a:rPr lang="de-DE"/>
              <a:t>P 427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885825" y="0"/>
            <a:ext cx="29448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55675">
              <a:defRPr sz="1000"/>
            </a:lvl1pPr>
          </a:lstStyle>
          <a:p>
            <a:pPr>
              <a:defRPr/>
            </a:pPr>
            <a:fld id="{0D8DEBCF-3C49-4107-B4C0-99AC30BE6FAC}" type="datetime1">
              <a:rPr lang="de-DE"/>
              <a:pPr>
                <a:defRPr/>
              </a:pPr>
              <a:t>18.08.2026</a:t>
            </a:fld>
            <a:endParaRPr lang="de-DE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313" y="744538"/>
            <a:ext cx="6619875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718050"/>
            <a:ext cx="4965700" cy="446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Klicken Sie, um die Formate des Vorlagentextes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513"/>
            <a:ext cx="294481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70" tIns="47785" rIns="95570" bIns="47785" numCol="1" anchor="b" anchorCtr="0" compatLnSpc="1">
            <a:prstTxWarp prst="textNoShape">
              <a:avLst/>
            </a:prstTxWarp>
          </a:bodyPr>
          <a:lstStyle>
            <a:lvl1pPr defTabSz="955675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70" tIns="47785" rIns="95570" bIns="47785" numCol="1" anchor="b" anchorCtr="0" compatLnSpc="1">
            <a:prstTxWarp prst="textNoShape">
              <a:avLst/>
            </a:prstTxWarp>
          </a:bodyPr>
          <a:lstStyle>
            <a:lvl1pPr algn="r" defTabSz="955675">
              <a:defRPr sz="1200"/>
            </a:lvl1pPr>
          </a:lstStyle>
          <a:p>
            <a:pPr>
              <a:defRPr/>
            </a:pPr>
            <a:fld id="{FDE1B383-3227-458C-A3B7-161AD8CAE5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87171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Times New Roman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Times New Roman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Times New Roman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Times New Roman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Times New Roman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" name="TitelPlaz"/>
          <p:cNvSpPr>
            <a:spLocks noGrp="1" noChangeArrowheads="1"/>
          </p:cNvSpPr>
          <p:nvPr>
            <p:ph type="ctrTitle"/>
          </p:nvPr>
        </p:nvSpPr>
        <p:spPr>
          <a:xfrm>
            <a:off x="852179" y="1287066"/>
            <a:ext cx="6278562" cy="1890713"/>
          </a:xfrm>
        </p:spPr>
        <p:txBody>
          <a:bodyPr bIns="0"/>
          <a:lstStyle>
            <a:lvl1pPr>
              <a:defRPr sz="4000"/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4117" name="TextPlaz"/>
          <p:cNvSpPr>
            <a:spLocks noGrp="1" noChangeArrowheads="1"/>
          </p:cNvSpPr>
          <p:nvPr>
            <p:ph type="subTitle" idx="1"/>
          </p:nvPr>
        </p:nvSpPr>
        <p:spPr>
          <a:xfrm>
            <a:off x="866466" y="3397496"/>
            <a:ext cx="6264275" cy="1315641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0"/>
          </p:nvPr>
        </p:nvSpPr>
        <p:spPr>
          <a:xfrm>
            <a:off x="4330700" y="5026025"/>
            <a:ext cx="457200" cy="73025"/>
          </a:xfrm>
        </p:spPr>
        <p:txBody>
          <a:bodyPr/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1"/>
          </p:nvPr>
        </p:nvSpPr>
        <p:spPr/>
        <p:txBody>
          <a:bodyPr wrap="square"/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pPr>
              <a:defRPr/>
            </a:pPr>
            <a:fld id="{76AED1A9-7216-40E2-944D-14B56E1806C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umPlaz"/>
          <p:cNvSpPr>
            <a:spLocks noGrp="1" noChangeArrowheads="1"/>
          </p:cNvSpPr>
          <p:nvPr>
            <p:ph type="dt" sz="half" idx="12"/>
          </p:nvPr>
        </p:nvSpPr>
        <p:spPr>
          <a:xfrm>
            <a:off x="2717800" y="5026025"/>
            <a:ext cx="715963" cy="73025"/>
          </a:xfrm>
        </p:spPr>
        <p:txBody>
          <a:bodyPr/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61A9EA-0A42-4BBF-BA4A-BBBAC03EC3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0" y="324000"/>
            <a:ext cx="1577503" cy="7876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7D00ECE-53A6-EB3E-70B9-9454800A4A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0" y="324000"/>
            <a:ext cx="1577503" cy="78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903676"/>
      </p:ext>
    </p:extLst>
  </p:cSld>
  <p:clrMapOvr>
    <a:masterClrMapping/>
  </p:clrMapOvr>
  <p:transition/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3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D115B-EE29-4764-AA0D-2AAA1E15858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Gerade Verbindung 3">
            <a:extLst>
              <a:ext uri="{FF2B5EF4-FFF2-40B4-BE49-F238E27FC236}">
                <a16:creationId xmlns:a16="http://schemas.microsoft.com/office/drawing/2014/main" id="{42F67506-A25B-A944-50E4-FB76991D2B49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6056245"/>
      </p:ext>
    </p:extLst>
  </p:cSld>
  <p:clrMapOvr>
    <a:masterClrMapping/>
  </p:clrMapOvr>
  <p:transition/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3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EB4C8-8113-4468-8CBB-0A3F1870F9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Gerade Verbindung 3">
            <a:extLst>
              <a:ext uri="{FF2B5EF4-FFF2-40B4-BE49-F238E27FC236}">
                <a16:creationId xmlns:a16="http://schemas.microsoft.com/office/drawing/2014/main" id="{AB41DF77-52B5-364D-CA14-F69338BA2811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9799962"/>
      </p:ext>
    </p:extLst>
  </p:cSld>
  <p:clrMapOvr>
    <a:masterClrMapping/>
  </p:clrMapOvr>
  <p:transition/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50813" y="1315641"/>
            <a:ext cx="4214710" cy="302038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66444" y="1315641"/>
            <a:ext cx="4214019" cy="301055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B0EA7-CEE4-4A39-A032-45B029C3F87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Gerade Verbindung 4">
            <a:extLst>
              <a:ext uri="{FF2B5EF4-FFF2-40B4-BE49-F238E27FC236}">
                <a16:creationId xmlns:a16="http://schemas.microsoft.com/office/drawing/2014/main" id="{2093C38F-5873-0805-80C1-74BA1284E93F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7847417"/>
      </p:ext>
    </p:extLst>
  </p:cSld>
  <p:clrMapOvr>
    <a:masterClrMapping/>
  </p:clrMapOvr>
  <p:transition/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erade Verbindung 6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7093974" cy="71825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66554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66554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8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CA355-F7C4-42A0-BEEF-75F1F6FFD37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42581E1B-2DD6-D821-960A-C96B59B5589F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434782"/>
      </p:ext>
    </p:extLst>
  </p:cSld>
  <p:clrMapOvr>
    <a:masterClrMapping/>
  </p:clrMapOvr>
  <p:transition/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EFFCF-2300-4BC5-95C0-71EA378227A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Gerade Verbindung 2">
            <a:extLst>
              <a:ext uri="{FF2B5EF4-FFF2-40B4-BE49-F238E27FC236}">
                <a16:creationId xmlns:a16="http://schemas.microsoft.com/office/drawing/2014/main" id="{C0D2C368-4621-2805-BC93-7C4FADC9E8E5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1712185"/>
      </p:ext>
    </p:extLst>
  </p:cSld>
  <p:clrMapOvr>
    <a:masterClrMapping/>
  </p:clrMapOvr>
  <p:transition/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 Verbindung 1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4CCA94-121D-4026-B71D-B792345E211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6" name="Gerade Verbindung 1">
            <a:extLst>
              <a:ext uri="{FF2B5EF4-FFF2-40B4-BE49-F238E27FC236}">
                <a16:creationId xmlns:a16="http://schemas.microsoft.com/office/drawing/2014/main" id="{437FEBA3-9CFE-84A8-CC06-4A77EC2DC09B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935495"/>
      </p:ext>
    </p:extLst>
  </p:cSld>
  <p:clrMapOvr>
    <a:masterClrMapping/>
  </p:clrMapOvr>
  <p:transition/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14107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076327"/>
            <a:ext cx="3008313" cy="324986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D30F6-9616-4B1C-B6AB-528478A4A10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Gerade Verbindung 4">
            <a:extLst>
              <a:ext uri="{FF2B5EF4-FFF2-40B4-BE49-F238E27FC236}">
                <a16:creationId xmlns:a16="http://schemas.microsoft.com/office/drawing/2014/main" id="{C2BA3DDE-BF16-1FE5-A673-72D773868EA8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017696"/>
      </p:ext>
    </p:extLst>
  </p:cSld>
  <p:clrMapOvr>
    <a:masterClrMapping/>
  </p:clrMapOvr>
  <p:transition/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25152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661A7-D5DC-4651-9BC1-656BD7FCB5C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Gerade Verbindung 4">
            <a:extLst>
              <a:ext uri="{FF2B5EF4-FFF2-40B4-BE49-F238E27FC236}">
                <a16:creationId xmlns:a16="http://schemas.microsoft.com/office/drawing/2014/main" id="{FDF7C559-0566-8FFE-B896-46622FE85B4A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4114436"/>
      </p:ext>
    </p:extLst>
  </p:cSld>
  <p:clrMapOvr>
    <a:masterClrMapping/>
  </p:clrMapOvr>
  <p:transition/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el, Diagramm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0814" y="228600"/>
            <a:ext cx="7240587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sz="half" idx="1"/>
          </p:nvPr>
        </p:nvSpPr>
        <p:spPr>
          <a:xfrm>
            <a:off x="150813" y="1315642"/>
            <a:ext cx="3505200" cy="2971224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808414" y="1315642"/>
            <a:ext cx="3506787" cy="2981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E683C-2E0C-461C-A144-5D52B75CC65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Gerade Verbindung 4">
            <a:extLst>
              <a:ext uri="{FF2B5EF4-FFF2-40B4-BE49-F238E27FC236}">
                <a16:creationId xmlns:a16="http://schemas.microsoft.com/office/drawing/2014/main" id="{6F8CB0D7-0BB3-737F-6F58-0EA4786A0A09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8482487"/>
      </p:ext>
    </p:extLst>
  </p:cSld>
  <p:clrMapOvr>
    <a:masterClrMapping/>
  </p:clrMapOvr>
  <p:transition/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2E574-9E59-47D8-B073-8678DF572C4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Gerade Verbindung 2">
            <a:extLst>
              <a:ext uri="{FF2B5EF4-FFF2-40B4-BE49-F238E27FC236}">
                <a16:creationId xmlns:a16="http://schemas.microsoft.com/office/drawing/2014/main" id="{6ADC0B53-512E-E935-0590-E5C68291FCFD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2922883"/>
      </p:ext>
    </p:extLst>
  </p:cSld>
  <p:clrMapOvr>
    <a:masterClrMapping/>
  </p:clrMapOvr>
  <p:transition/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D77B9-9366-4779-9A4F-4309016867C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Gerade Verbindung 2">
            <a:extLst>
              <a:ext uri="{FF2B5EF4-FFF2-40B4-BE49-F238E27FC236}">
                <a16:creationId xmlns:a16="http://schemas.microsoft.com/office/drawing/2014/main" id="{EC1F3E9F-E2CB-C97E-1517-B6B49CC7FE71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9976062"/>
      </p:ext>
    </p:extLst>
  </p:cSld>
  <p:clrMapOvr>
    <a:masterClrMapping/>
  </p:clrMapOvr>
  <p:transition/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2E574-9E59-47D8-B073-8678DF572C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404018"/>
      </p:ext>
    </p:extLst>
  </p:cSld>
  <p:clrMapOvr>
    <a:masterClrMapping/>
  </p:clrMapOvr>
  <p:transition/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D77B9-9366-4779-9A4F-4309016867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517976"/>
      </p:ext>
    </p:extLst>
  </p:cSld>
  <p:clrMapOvr>
    <a:masterClrMapping/>
  </p:clrMapOvr>
  <p:transition/>
  <p:hf hdr="0" ftr="0" dt="0"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0813" y="228600"/>
            <a:ext cx="7240587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Klicken Sie, um das Titelformat zu bearbeiten</a:t>
            </a:r>
          </a:p>
        </p:txBody>
      </p:sp>
      <p:sp>
        <p:nvSpPr>
          <p:cNvPr id="1028" name="TextPlaz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0813" y="1316038"/>
            <a:ext cx="8629650" cy="303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Klicken Sie, um die Formate des Vorlagentextes zu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42" name="DatumPlaz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3038" y="5026025"/>
            <a:ext cx="715962" cy="7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43" name="FussPlaz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28800" y="5026025"/>
            <a:ext cx="457200" cy="7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44" name="SeitePlaz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1325" y="4984750"/>
            <a:ext cx="914400" cy="11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056F81D-BCB6-4549-8B0B-1119C20E77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rafik 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963" y="371475"/>
            <a:ext cx="10795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0" y="4425696"/>
            <a:ext cx="9144000" cy="3440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Grafik 7">
            <a:extLst>
              <a:ext uri="{FF2B5EF4-FFF2-40B4-BE49-F238E27FC236}">
                <a16:creationId xmlns:a16="http://schemas.microsoft.com/office/drawing/2014/main" id="{9D51926A-5EF7-879C-86E5-507CC8AED0A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963" y="371475"/>
            <a:ext cx="10795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BA8B90-F0CA-86F7-3E63-86FAF1EF3794}"/>
              </a:ext>
            </a:extLst>
          </p:cNvPr>
          <p:cNvSpPr/>
          <p:nvPr userDrawn="1"/>
        </p:nvSpPr>
        <p:spPr>
          <a:xfrm>
            <a:off x="0" y="4425696"/>
            <a:ext cx="9144000" cy="3440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020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1" r:id="rId1"/>
    <p:sldLayoutId id="2147484312" r:id="rId2"/>
    <p:sldLayoutId id="2147484313" r:id="rId3"/>
    <p:sldLayoutId id="2147484314" r:id="rId4"/>
    <p:sldLayoutId id="2147484315" r:id="rId5"/>
    <p:sldLayoutId id="2147484316" r:id="rId6"/>
    <p:sldLayoutId id="2147484317" r:id="rId7"/>
    <p:sldLayoutId id="2147484318" r:id="rId8"/>
    <p:sldLayoutId id="2147484319" r:id="rId9"/>
    <p:sldLayoutId id="2147484320" r:id="rId10"/>
    <p:sldLayoutId id="2147484321" r:id="rId11"/>
    <p:sldLayoutId id="2147484322" r:id="rId12"/>
    <p:sldLayoutId id="2147484308" r:id="rId13"/>
    <p:sldLayoutId id="2147484309" r:id="rId14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9pPr>
    </p:titleStyle>
    <p:bodyStyle>
      <a:lvl1pPr marL="342900" indent="-3429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rgbClr val="003399"/>
        </a:buClr>
        <a:buFont typeface="Wingdings" pitchFamily="2" charset="2"/>
        <a:buChar char="n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673100" indent="-328613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rgbClr val="003399"/>
        </a:buClr>
        <a:buFont typeface="Wingdings" pitchFamily="2" charset="2"/>
        <a:buChar char="l"/>
        <a:defRPr sz="2200">
          <a:solidFill>
            <a:schemeClr val="tx1"/>
          </a:solidFill>
          <a:latin typeface="+mn-lt"/>
          <a:cs typeface="+mn-cs"/>
        </a:defRPr>
      </a:lvl2pPr>
      <a:lvl3pPr marL="952500" indent="-277813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rgbClr val="003399"/>
        </a:buClr>
        <a:buChar char="–"/>
        <a:defRPr sz="22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–"/>
        <a:defRPr sz="22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»"/>
        <a:defRPr sz="22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»"/>
        <a:defRPr sz="22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»"/>
        <a:defRPr sz="22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»"/>
        <a:defRPr sz="22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»"/>
        <a:defRPr sz="2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.xml"/><Relationship Id="rId3" Type="http://schemas.openxmlformats.org/officeDocument/2006/relationships/slide" Target="slide11.xml"/><Relationship Id="rId4" Type="http://schemas.openxmlformats.org/officeDocument/2006/relationships/slide" Target="slide5.xml"/><Relationship Id="rId5" Type="http://schemas.openxmlformats.org/officeDocument/2006/relationships/slide" Target="slide12.xml"/><Relationship Id="rId6" Type="http://schemas.openxmlformats.org/officeDocument/2006/relationships/slide" Target="slide30.xml"/><Relationship Id="rId7" Type="http://schemas.openxmlformats.org/officeDocument/2006/relationships/slide" Target="slide18.xml"/><Relationship Id="rId8" Type="http://schemas.openxmlformats.org/officeDocument/2006/relationships/slide" Target="slide22.xml"/><Relationship Id="rId9" Type="http://schemas.openxmlformats.org/officeDocument/2006/relationships/slide" Target="slide3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.xml"/><Relationship Id="rId3" Type="http://schemas.openxmlformats.org/officeDocument/2006/relationships/slide" Target="slide11.xml"/><Relationship Id="rId4" Type="http://schemas.openxmlformats.org/officeDocument/2006/relationships/slide" Target="slide5.xml"/><Relationship Id="rId5" Type="http://schemas.openxmlformats.org/officeDocument/2006/relationships/slide" Target="slide12.xml"/><Relationship Id="rId6" Type="http://schemas.openxmlformats.org/officeDocument/2006/relationships/slide" Target="slide30.xml"/><Relationship Id="rId7" Type="http://schemas.openxmlformats.org/officeDocument/2006/relationships/slide" Target="slide18.xml"/><Relationship Id="rId8" Type="http://schemas.openxmlformats.org/officeDocument/2006/relationships/slide" Target="slide22.xml"/><Relationship Id="rId9" Type="http://schemas.openxmlformats.org/officeDocument/2006/relationships/slide" Target="slide3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.xml"/><Relationship Id="rId3" Type="http://schemas.openxmlformats.org/officeDocument/2006/relationships/slide" Target="slide11.xml"/><Relationship Id="rId4" Type="http://schemas.openxmlformats.org/officeDocument/2006/relationships/slide" Target="slide5.xml"/><Relationship Id="rId5" Type="http://schemas.openxmlformats.org/officeDocument/2006/relationships/slide" Target="slide12.xml"/><Relationship Id="rId6" Type="http://schemas.openxmlformats.org/officeDocument/2006/relationships/slide" Target="slide30.xml"/><Relationship Id="rId7" Type="http://schemas.openxmlformats.org/officeDocument/2006/relationships/slide" Target="slide18.xml"/><Relationship Id="rId8" Type="http://schemas.openxmlformats.org/officeDocument/2006/relationships/slide" Target="slide22.xml"/><Relationship Id="rId9" Type="http://schemas.openxmlformats.org/officeDocument/2006/relationships/slide" Target="slide3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.xml"/><Relationship Id="rId3" Type="http://schemas.openxmlformats.org/officeDocument/2006/relationships/slide" Target="slide11.xml"/><Relationship Id="rId4" Type="http://schemas.openxmlformats.org/officeDocument/2006/relationships/slide" Target="slide5.xml"/><Relationship Id="rId5" Type="http://schemas.openxmlformats.org/officeDocument/2006/relationships/slide" Target="slide12.xml"/><Relationship Id="rId6" Type="http://schemas.openxmlformats.org/officeDocument/2006/relationships/slide" Target="slide30.xml"/><Relationship Id="rId7" Type="http://schemas.openxmlformats.org/officeDocument/2006/relationships/slide" Target="slide18.xml"/><Relationship Id="rId8" Type="http://schemas.openxmlformats.org/officeDocument/2006/relationships/slide" Target="slide22.xml"/><Relationship Id="rId9" Type="http://schemas.openxmlformats.org/officeDocument/2006/relationships/slide" Target="slide3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.xml"/><Relationship Id="rId3" Type="http://schemas.openxmlformats.org/officeDocument/2006/relationships/slide" Target="slide11.xml"/><Relationship Id="rId4" Type="http://schemas.openxmlformats.org/officeDocument/2006/relationships/slide" Target="slide5.xml"/><Relationship Id="rId5" Type="http://schemas.openxmlformats.org/officeDocument/2006/relationships/slide" Target="slide12.xml"/><Relationship Id="rId6" Type="http://schemas.openxmlformats.org/officeDocument/2006/relationships/slide" Target="slide30.xml"/><Relationship Id="rId7" Type="http://schemas.openxmlformats.org/officeDocument/2006/relationships/slide" Target="slide18.xml"/><Relationship Id="rId8" Type="http://schemas.openxmlformats.org/officeDocument/2006/relationships/slide" Target="slide22.xml"/><Relationship Id="rId9" Type="http://schemas.openxmlformats.org/officeDocument/2006/relationships/slide" Target="slide3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.xml"/><Relationship Id="rId3" Type="http://schemas.openxmlformats.org/officeDocument/2006/relationships/slide" Target="slide11.xml"/><Relationship Id="rId4" Type="http://schemas.openxmlformats.org/officeDocument/2006/relationships/slide" Target="slide5.xml"/><Relationship Id="rId5" Type="http://schemas.openxmlformats.org/officeDocument/2006/relationships/slide" Target="slide12.xml"/><Relationship Id="rId6" Type="http://schemas.openxmlformats.org/officeDocument/2006/relationships/slide" Target="slide30.xml"/><Relationship Id="rId7" Type="http://schemas.openxmlformats.org/officeDocument/2006/relationships/slide" Target="slide18.xml"/><Relationship Id="rId8" Type="http://schemas.openxmlformats.org/officeDocument/2006/relationships/slide" Target="slide22.xml"/><Relationship Id="rId9" Type="http://schemas.openxmlformats.org/officeDocument/2006/relationships/slide" Target="slide3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.xml"/><Relationship Id="rId3" Type="http://schemas.openxmlformats.org/officeDocument/2006/relationships/slide" Target="slide11.xml"/><Relationship Id="rId4" Type="http://schemas.openxmlformats.org/officeDocument/2006/relationships/slide" Target="slide5.xml"/><Relationship Id="rId5" Type="http://schemas.openxmlformats.org/officeDocument/2006/relationships/slide" Target="slide12.xml"/><Relationship Id="rId6" Type="http://schemas.openxmlformats.org/officeDocument/2006/relationships/slide" Target="slide30.xml"/><Relationship Id="rId7" Type="http://schemas.openxmlformats.org/officeDocument/2006/relationships/slide" Target="slide18.xml"/><Relationship Id="rId8" Type="http://schemas.openxmlformats.org/officeDocument/2006/relationships/slide" Target="slide22.xml"/><Relationship Id="rId9" Type="http://schemas.openxmlformats.org/officeDocument/2006/relationships/slide" Target="slide3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.xml"/><Relationship Id="rId3" Type="http://schemas.openxmlformats.org/officeDocument/2006/relationships/slide" Target="slide11.xml"/><Relationship Id="rId4" Type="http://schemas.openxmlformats.org/officeDocument/2006/relationships/slide" Target="slide5.xml"/><Relationship Id="rId5" Type="http://schemas.openxmlformats.org/officeDocument/2006/relationships/slide" Target="slide12.xml"/><Relationship Id="rId6" Type="http://schemas.openxmlformats.org/officeDocument/2006/relationships/slide" Target="slide30.xml"/><Relationship Id="rId7" Type="http://schemas.openxmlformats.org/officeDocument/2006/relationships/slide" Target="slide18.xml"/><Relationship Id="rId8" Type="http://schemas.openxmlformats.org/officeDocument/2006/relationships/slide" Target="slide22.xml"/><Relationship Id="rId9" Type="http://schemas.openxmlformats.org/officeDocument/2006/relationships/slide" Target="slide3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.xml"/><Relationship Id="rId3" Type="http://schemas.openxmlformats.org/officeDocument/2006/relationships/slide" Target="slide11.xml"/><Relationship Id="rId4" Type="http://schemas.openxmlformats.org/officeDocument/2006/relationships/slide" Target="slide5.xml"/><Relationship Id="rId5" Type="http://schemas.openxmlformats.org/officeDocument/2006/relationships/slide" Target="slide12.xml"/><Relationship Id="rId6" Type="http://schemas.openxmlformats.org/officeDocument/2006/relationships/slide" Target="slide30.xml"/><Relationship Id="rId7" Type="http://schemas.openxmlformats.org/officeDocument/2006/relationships/slide" Target="slide18.xml"/><Relationship Id="rId8" Type="http://schemas.openxmlformats.org/officeDocument/2006/relationships/slide" Target="slide22.xml"/><Relationship Id="rId9" Type="http://schemas.openxmlformats.org/officeDocument/2006/relationships/slide" Target="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2900" y="2459038"/>
            <a:ext cx="8056517" cy="1541462"/>
          </a:xfrm>
        </p:spPr>
        <p:txBody>
          <a:bodyPr/>
          <a:lstStyle/>
          <a:p>
            <a:pPr eaLnBrk="1" hangingPunct="1">
              <a:lnSpc>
                <a:spcPts val="4200"/>
              </a:lnSpc>
            </a:pPr>
            <a:r>
              <a:rPr lang="nl-NL" dirty="0"/>
              <a:t>Titel training</a:t>
            </a:r>
            <a:endParaRPr lang="de-DE" dirty="0"/>
          </a:p>
        </p:txBody>
      </p:sp>
      <p:sp>
        <p:nvSpPr>
          <p:cNvPr id="14339" name="TextBox 14338"/>
          <p:cNvSpPr txBox="1"/>
          <p:nvPr/>
        </p:nvSpPr>
        <p:spPr>
          <a:xfrm>
            <a:off x="914400" y="3950208"/>
            <a:ext cx="7315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005493"/>
                </a:solidFill>
                <a:latin typeface="Arial"/>
              </a:rPr>
              <a:t>Ondertitel | Wintershall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Welkom bij de training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Menu | Klik op een sectie in het menu links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Deze slide gebruik je als welkom én navigatiemenu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Het menu links springt naar elke sectie van de training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Vervang de placeholderteksten door je eigen inhoud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Verwijder deze instructies vóór gebruik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773" y="1168395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hlinkClick r:id="rId2" action="ppaction://hlinksldjump"/>
          </p:cNvPr>
          <p:cNvSpPr txBox="1"/>
          <p:nvPr/>
        </p:nvSpPr>
        <p:spPr>
          <a:xfrm>
            <a:off x="52493" y="125983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Leerdoelen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773" y="1259835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3" action="ppaction://hlinksldjump"/>
          </p:cNvPr>
          <p:cNvSpPr txBox="1"/>
          <p:nvPr/>
        </p:nvSpPr>
        <p:spPr>
          <a:xfrm>
            <a:off x="52493" y="160730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Content</a:t>
            </a:r>
          </a:p>
        </p:txBody>
      </p:sp>
      <p:sp>
        <p:nvSpPr>
          <p:cNvPr id="15" name="TextBox 14">
            <a:hlinkClick r:id="rId4" action="ppaction://hlinksldjump"/>
          </p:cNvPr>
          <p:cNvSpPr txBox="1"/>
          <p:nvPr/>
        </p:nvSpPr>
        <p:spPr>
          <a:xfrm>
            <a:off x="52493" y="195477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5" action="ppaction://hlinksldjump"/>
          </p:cNvPr>
          <p:cNvSpPr txBox="1"/>
          <p:nvPr/>
        </p:nvSpPr>
        <p:spPr>
          <a:xfrm>
            <a:off x="52493" y="230225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Diagram</a:t>
            </a:r>
          </a:p>
        </p:txBody>
      </p:sp>
      <p:sp>
        <p:nvSpPr>
          <p:cNvPr id="17" name="TextBox 16">
            <a:hlinkClick r:id="rId6" action="ppaction://hlinksldjump"/>
          </p:cNvPr>
          <p:cNvSpPr txBox="1"/>
          <p:nvPr/>
        </p:nvSpPr>
        <p:spPr>
          <a:xfrm>
            <a:off x="52493" y="264972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</a:t>
            </a:r>
          </a:p>
        </p:txBody>
      </p:sp>
      <p:sp>
        <p:nvSpPr>
          <p:cNvPr id="18" name="TextBox 17">
            <a:hlinkClick r:id="rId7" action="ppaction://hlinksldjump"/>
          </p:cNvPr>
          <p:cNvSpPr txBox="1"/>
          <p:nvPr/>
        </p:nvSpPr>
        <p:spPr>
          <a:xfrm>
            <a:off x="52493" y="299719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RASCI</a:t>
            </a:r>
          </a:p>
        </p:txBody>
      </p:sp>
      <p:sp>
        <p:nvSpPr>
          <p:cNvPr id="19" name="TextBox 18">
            <a:hlinkClick r:id="rId8" action="ppaction://hlinksldjump"/>
          </p:cNvPr>
          <p:cNvSpPr txBox="1"/>
          <p:nvPr/>
        </p:nvSpPr>
        <p:spPr>
          <a:xfrm>
            <a:off x="52493" y="334466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Quiz</a:t>
            </a:r>
          </a:p>
        </p:txBody>
      </p:sp>
      <p:sp>
        <p:nvSpPr>
          <p:cNvPr id="20" name="TextBox 19">
            <a:hlinkClick r:id="rId9" action="ppaction://hlinksldjump"/>
          </p:cNvPr>
          <p:cNvSpPr txBox="1"/>
          <p:nvPr/>
        </p:nvSpPr>
        <p:spPr>
          <a:xfrm>
            <a:off x="52493" y="369213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Kernpunten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Leerdoelen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Wat kan de deelnemer na deze training?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Leerdoel 1 — [vul in]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Leerdoel 2 — [vul in]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Leerdoel 3 — [vul in]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Leerdoel 4 — [vul in]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Leerdoel 5 — [vul in]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1168404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hlinkClick r:id="rId2" action="ppaction://hlinksldjump"/>
          </p:cNvPr>
          <p:cNvSpPr txBox="1"/>
          <p:nvPr/>
        </p:nvSpPr>
        <p:spPr>
          <a:xfrm>
            <a:off x="45720" y="125984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Leerdoelen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1259844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Content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6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Diagram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3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</a:t>
            </a:r>
          </a:p>
        </p:txBody>
      </p:sp>
      <p:sp>
        <p:nvSpPr>
          <p:cNvPr id="19" name="TextBox 18">
            <a:hlinkClick r:id="rId7" action="ppaction://hlinksldjump"/>
          </p:cNvPr>
          <p:cNvSpPr txBox="1"/>
          <p:nvPr/>
        </p:nvSpPr>
        <p:spPr>
          <a:xfrm>
            <a:off x="45720" y="299720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RASCI</a:t>
            </a:r>
          </a:p>
        </p:txBody>
      </p:sp>
      <p:sp>
        <p:nvSpPr>
          <p:cNvPr id="20" name="TextBox 19">
            <a:hlinkClick r:id="rId8" action="ppaction://hlinksldjump"/>
          </p:cNvPr>
          <p:cNvSpPr txBox="1"/>
          <p:nvPr/>
        </p:nvSpPr>
        <p:spPr>
          <a:xfrm>
            <a:off x="45720" y="334467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Quiz</a:t>
            </a:r>
          </a:p>
        </p:txBody>
      </p:sp>
      <p:sp>
        <p:nvSpPr>
          <p:cNvPr id="21" name="TextBox 20">
            <a:hlinkClick r:id="rId9" action="ppaction://hlinksldjump"/>
          </p:cNvPr>
          <p:cNvSpPr txBox="1"/>
          <p:nvPr/>
        </p:nvSpPr>
        <p:spPr>
          <a:xfrm>
            <a:off x="45720" y="369214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Kernpunten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Wetgeving &amp; bronnen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Relevant kader en referenties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Wetgeving 1 — [vul in]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Wetgeving 2 — [vul in]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Norm of standaard — [vul in]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Intern document — [vul in]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Bron of referentie — [vul in]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4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4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Leerdoelen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Content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1607316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hlinkClick r:id="rId4" action="ppaction://hlinksldjump"/>
          </p:cNvPr>
          <p:cNvSpPr txBox="1"/>
          <p:nvPr/>
        </p:nvSpPr>
        <p:spPr>
          <a:xfrm>
            <a:off x="45720" y="195478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8" name="TextBox 17">
            <a:hlinkClick r:id="rId5" action="ppaction://hlinksldjump"/>
          </p:cNvPr>
          <p:cNvSpPr txBox="1"/>
          <p:nvPr/>
        </p:nvSpPr>
        <p:spPr>
          <a:xfrm>
            <a:off x="45720" y="230226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Diagram</a:t>
            </a:r>
          </a:p>
        </p:txBody>
      </p:sp>
      <p:sp>
        <p:nvSpPr>
          <p:cNvPr id="19" name="TextBox 18">
            <a:hlinkClick r:id="rId6" action="ppaction://hlinksldjump"/>
          </p:cNvPr>
          <p:cNvSpPr txBox="1"/>
          <p:nvPr/>
        </p:nvSpPr>
        <p:spPr>
          <a:xfrm>
            <a:off x="45720" y="264973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</a:t>
            </a:r>
          </a:p>
        </p:txBody>
      </p:sp>
      <p:sp>
        <p:nvSpPr>
          <p:cNvPr id="20" name="TextBox 19">
            <a:hlinkClick r:id="rId7" action="ppaction://hlinksldjump"/>
          </p:cNvPr>
          <p:cNvSpPr txBox="1"/>
          <p:nvPr/>
        </p:nvSpPr>
        <p:spPr>
          <a:xfrm>
            <a:off x="45720" y="299720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RASCI</a:t>
            </a:r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Quiz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Kernpunten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Content in kaarten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Twee kolommen met kernpunten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1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4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Leerdoelen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Content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Wetgeving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1954785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hlinkClick r:id="rId5" action="ppaction://hlinksldjump"/>
          </p:cNvPr>
          <p:cNvSpPr txBox="1"/>
          <p:nvPr/>
        </p:nvSpPr>
        <p:spPr>
          <a:xfrm>
            <a:off x="45720" y="230225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Diagram</a:t>
            </a:r>
          </a:p>
        </p:txBody>
      </p:sp>
      <p:sp>
        <p:nvSpPr>
          <p:cNvPr id="19" name="TextBox 18">
            <a:hlinkClick r:id="rId6" action="ppaction://hlinksldjump"/>
          </p:cNvPr>
          <p:cNvSpPr txBox="1"/>
          <p:nvPr/>
        </p:nvSpPr>
        <p:spPr>
          <a:xfrm>
            <a:off x="45720" y="264972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</a:t>
            </a:r>
          </a:p>
        </p:txBody>
      </p:sp>
      <p:sp>
        <p:nvSpPr>
          <p:cNvPr id="20" name="TextBox 19">
            <a:hlinkClick r:id="rId7" action="ppaction://hlinksldjump"/>
          </p:cNvPr>
          <p:cNvSpPr txBox="1"/>
          <p:nvPr/>
        </p:nvSpPr>
        <p:spPr>
          <a:xfrm>
            <a:off x="45720" y="299720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RASCI</a:t>
            </a:r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Quiz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Kernpunten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4400" y="1234440"/>
            <a:ext cx="3657600" cy="3108960"/>
          </a:xfrm>
          <a:prstGeom prst="roundRect">
            <a:avLst/>
          </a:prstGeom>
          <a:solidFill>
            <a:srgbClr val="F0F8FF"/>
          </a:solidFill>
          <a:ln w="9525">
            <a:solidFill>
              <a:srgbClr val="00549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143000" y="141732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05493"/>
                </a:solidFill>
                <a:latin typeface="Arial"/>
              </a:rPr>
              <a:t>Kaart 1 — kop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43000" y="1920240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333333"/>
                </a:solidFill>
                <a:latin typeface="Arial"/>
              </a:rPr>
              <a:t>• Placeholder punt 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3000" y="2423160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333333"/>
                </a:solidFill>
                <a:latin typeface="Arial"/>
              </a:rPr>
              <a:t>• Placeholder punt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43000" y="2926080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333333"/>
                </a:solidFill>
                <a:latin typeface="Arial"/>
              </a:rPr>
              <a:t>• Placeholder punt 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43000" y="3429000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333333"/>
                </a:solidFill>
                <a:latin typeface="Arial"/>
              </a:rPr>
              <a:t>• Placeholder punt 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43000" y="3977639"/>
            <a:ext cx="3200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005493"/>
                </a:solidFill>
                <a:latin typeface="Arial"/>
              </a:rPr>
              <a:t>[vul kaarttekst in]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937760" y="1234440"/>
            <a:ext cx="3657600" cy="3108960"/>
          </a:xfrm>
          <a:prstGeom prst="roundRect">
            <a:avLst/>
          </a:prstGeom>
          <a:solidFill>
            <a:srgbClr val="F0F8FF"/>
          </a:solidFill>
          <a:ln w="9525">
            <a:solidFill>
              <a:srgbClr val="00549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166360" y="141732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05493"/>
                </a:solidFill>
                <a:latin typeface="Arial"/>
              </a:rPr>
              <a:t>Kaart 2 — kop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166360" y="1920240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333333"/>
                </a:solidFill>
                <a:latin typeface="Arial"/>
              </a:rPr>
              <a:t>• Placeholder punt 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166360" y="2423160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333333"/>
                </a:solidFill>
                <a:latin typeface="Arial"/>
              </a:rPr>
              <a:t>• Placeholder punt 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166360" y="2926080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333333"/>
                </a:solidFill>
                <a:latin typeface="Arial"/>
              </a:rPr>
              <a:t>• Placeholder punt 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166360" y="3429000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333333"/>
                </a:solidFill>
                <a:latin typeface="Arial"/>
              </a:rPr>
              <a:t>• Placeholder punt 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166360" y="3977639"/>
            <a:ext cx="3200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005493"/>
                </a:solidFill>
                <a:latin typeface="Arial"/>
              </a:rPr>
              <a:t>[vul kaarttekst in]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0" y="27432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>
                <a:solidFill>
                  <a:srgbClr val="005493"/>
                </a:solidFill>
              </a:rPr>
              <a:t>Diagram-placeholder</a:t>
            </a:r>
          </a:p>
        </p:txBody>
      </p:sp>
      <p:sp>
        <p:nvSpPr>
          <p:cNvPr id="4" name="Trapezoid 3"/>
          <p:cNvSpPr/>
          <p:nvPr/>
        </p:nvSpPr>
        <p:spPr>
          <a:xfrm>
            <a:off x="1828800" y="1097280"/>
            <a:ext cx="5486400" cy="822960"/>
          </a:xfrm>
          <a:prstGeom prst="trapezoid">
            <a:avLst/>
          </a:prstGeom>
          <a:solidFill>
            <a:srgbClr val="DC3545"/>
          </a:solidFill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</a:rPr>
              <a:t>4. Niveau 4</a:t>
            </a:r>
          </a:p>
        </p:txBody>
      </p:sp>
      <p:sp>
        <p:nvSpPr>
          <p:cNvPr id="5" name="Trapezoid 4"/>
          <p:cNvSpPr/>
          <p:nvPr/>
        </p:nvSpPr>
        <p:spPr>
          <a:xfrm>
            <a:off x="2286000" y="2011680"/>
            <a:ext cx="4572000" cy="822960"/>
          </a:xfrm>
          <a:prstGeom prst="trapezoid">
            <a:avLst/>
          </a:prstGeom>
          <a:solidFill>
            <a:srgbClr val="FFC107"/>
          </a:solidFill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</a:rPr>
              <a:t>3. Niveau 3</a:t>
            </a:r>
          </a:p>
        </p:txBody>
      </p:sp>
      <p:sp>
        <p:nvSpPr>
          <p:cNvPr id="6" name="Trapezoid 5"/>
          <p:cNvSpPr/>
          <p:nvPr/>
        </p:nvSpPr>
        <p:spPr>
          <a:xfrm>
            <a:off x="2743200" y="2926080"/>
            <a:ext cx="3657600" cy="822960"/>
          </a:xfrm>
          <a:prstGeom prst="trapezoid">
            <a:avLst/>
          </a:prstGeom>
          <a:solidFill>
            <a:srgbClr val="FF9900"/>
          </a:solidFill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</a:rPr>
              <a:t>2. Niveau 2</a:t>
            </a:r>
          </a:p>
        </p:txBody>
      </p:sp>
      <p:sp>
        <p:nvSpPr>
          <p:cNvPr id="7" name="Trapezoid 6"/>
          <p:cNvSpPr/>
          <p:nvPr/>
        </p:nvSpPr>
        <p:spPr>
          <a:xfrm>
            <a:off x="3200400" y="3840480"/>
            <a:ext cx="2743200" cy="822960"/>
          </a:xfrm>
          <a:prstGeom prst="trapezoid">
            <a:avLst/>
          </a:prstGeom>
          <a:solidFill>
            <a:srgbClr val="28A745"/>
          </a:solidFill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</a:rPr>
              <a:t>1. Niveau 1</a:t>
            </a:r>
          </a:p>
        </p:txBody>
      </p:sp>
      <p:sp>
        <p:nvSpPr>
          <p:cNvPr id="8" name="Right Arrow 7"/>
          <p:cNvSpPr/>
          <p:nvPr/>
        </p:nvSpPr>
        <p:spPr>
          <a:xfrm rot="5400000">
            <a:off x="7772400" y="1371600"/>
            <a:ext cx="914400" cy="2743200"/>
          </a:xfrm>
          <a:prstGeom prst="rightArrow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89520" y="2286000"/>
            <a:ext cx="1371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008080"/>
                </a:solidFill>
              </a:rPr>
              <a:t>Effectiviteit
↑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1175170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45720" y="126661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Leerdoelen</a:t>
            </a:r>
          </a:p>
        </p:txBody>
      </p:sp>
      <p:sp>
        <p:nvSpPr>
          <p:cNvPr id="12" name="TextBox 11">
            <a:hlinkClick r:id="rId3" action="ppaction://hlinksldjump"/>
          </p:cNvPr>
          <p:cNvSpPr txBox="1"/>
          <p:nvPr/>
        </p:nvSpPr>
        <p:spPr>
          <a:xfrm>
            <a:off x="45720" y="161408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Content</a:t>
            </a:r>
          </a:p>
        </p:txBody>
      </p:sp>
      <p:sp>
        <p:nvSpPr>
          <p:cNvPr id="13" name="TextBox 12">
            <a:hlinkClick r:id="rId4" action="ppaction://hlinksldjump"/>
          </p:cNvPr>
          <p:cNvSpPr txBox="1"/>
          <p:nvPr/>
        </p:nvSpPr>
        <p:spPr>
          <a:xfrm>
            <a:off x="45720" y="196155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4" name="TextBox 13">
            <a:hlinkClick r:id="rId5" action="ppaction://hlinksldjump"/>
          </p:cNvPr>
          <p:cNvSpPr txBox="1"/>
          <p:nvPr/>
        </p:nvSpPr>
        <p:spPr>
          <a:xfrm>
            <a:off x="45720" y="230902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Diagram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2309026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>
            <a:hlinkClick r:id="rId6" action="ppaction://hlinksldjump"/>
          </p:cNvPr>
          <p:cNvSpPr txBox="1"/>
          <p:nvPr/>
        </p:nvSpPr>
        <p:spPr>
          <a:xfrm>
            <a:off x="45720" y="265649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</a:t>
            </a:r>
          </a:p>
        </p:txBody>
      </p:sp>
      <p:sp>
        <p:nvSpPr>
          <p:cNvPr id="17" name="TextBox 16">
            <a:hlinkClick r:id="rId7" action="ppaction://hlinksldjump"/>
          </p:cNvPr>
          <p:cNvSpPr txBox="1"/>
          <p:nvPr/>
        </p:nvSpPr>
        <p:spPr>
          <a:xfrm>
            <a:off x="45720" y="300397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RASCI</a:t>
            </a:r>
          </a:p>
        </p:txBody>
      </p:sp>
      <p:sp>
        <p:nvSpPr>
          <p:cNvPr id="18" name="TextBox 17">
            <a:hlinkClick r:id="rId8" action="ppaction://hlinksldjump"/>
          </p:cNvPr>
          <p:cNvSpPr txBox="1"/>
          <p:nvPr/>
        </p:nvSpPr>
        <p:spPr>
          <a:xfrm>
            <a:off x="45720" y="335144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Quiz</a:t>
            </a:r>
          </a:p>
        </p:txBody>
      </p:sp>
      <p:sp>
        <p:nvSpPr>
          <p:cNvPr id="19" name="TextBox 18">
            <a:hlinkClick r:id="rId9" action="ppaction://hlinksldjump"/>
          </p:cNvPr>
          <p:cNvSpPr txBox="1"/>
          <p:nvPr/>
        </p:nvSpPr>
        <p:spPr>
          <a:xfrm>
            <a:off x="45720" y="369891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Kernpunten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RASCI-model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Rollen en verantwoordelijkheden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R = Responsible — uitvoering [vul in]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 = Accountable — eindverantwoordelijk [vul in]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S = Supportive — ondersteunend [vul in]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C = Consulted — raadplegen [vul in]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I = Informed — informeren [vul in]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Vul per taak de juiste rol in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3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Leerdoelen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Content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5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Diagram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3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Tabel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2649731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hlinkClick r:id="rId7" action="ppaction://hlinksldjump"/>
          </p:cNvPr>
          <p:cNvSpPr txBox="1"/>
          <p:nvPr/>
        </p:nvSpPr>
        <p:spPr>
          <a:xfrm>
            <a:off x="45720" y="299720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RASCI</a:t>
            </a:r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Quiz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Kernpunten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Quiz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Toets de kennis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Vraag: [vul je vraag in]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Antwoord A — [optie]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Antwoord B — [optie]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Antwoord C — [optie]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Bespreek het juiste antwoord en de onderbouwing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1168403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hlinkClick r:id="rId2" action="ppaction://hlinksldjump"/>
          </p:cNvPr>
          <p:cNvSpPr txBox="1"/>
          <p:nvPr/>
        </p:nvSpPr>
        <p:spPr>
          <a:xfrm>
            <a:off x="45720" y="12598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Leerdoelen</a:t>
            </a:r>
          </a:p>
        </p:txBody>
      </p:sp>
      <p:sp>
        <p:nvSpPr>
          <p:cNvPr id="14" name="TextBox 13">
            <a:hlinkClick r:id="rId3" action="ppaction://hlinksldjump"/>
          </p:cNvPr>
          <p:cNvSpPr txBox="1"/>
          <p:nvPr/>
        </p:nvSpPr>
        <p:spPr>
          <a:xfrm>
            <a:off x="45720" y="160731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Content</a:t>
            </a:r>
          </a:p>
        </p:txBody>
      </p:sp>
      <p:sp>
        <p:nvSpPr>
          <p:cNvPr id="15" name="TextBox 14">
            <a:hlinkClick r:id="rId4" action="ppaction://hlinksldjump"/>
          </p:cNvPr>
          <p:cNvSpPr txBox="1"/>
          <p:nvPr/>
        </p:nvSpPr>
        <p:spPr>
          <a:xfrm>
            <a:off x="45720" y="195478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5" action="ppaction://hlinksldjump"/>
          </p:cNvPr>
          <p:cNvSpPr txBox="1"/>
          <p:nvPr/>
        </p:nvSpPr>
        <p:spPr>
          <a:xfrm>
            <a:off x="45720" y="230225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Diagram</a:t>
            </a:r>
          </a:p>
        </p:txBody>
      </p:sp>
      <p:sp>
        <p:nvSpPr>
          <p:cNvPr id="17" name="TextBox 16">
            <a:hlinkClick r:id="rId6" action="ppaction://hlinksldjump"/>
          </p:cNvPr>
          <p:cNvSpPr txBox="1"/>
          <p:nvPr/>
        </p:nvSpPr>
        <p:spPr>
          <a:xfrm>
            <a:off x="45720" y="264973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</a:t>
            </a:r>
          </a:p>
        </p:txBody>
      </p:sp>
      <p:sp>
        <p:nvSpPr>
          <p:cNvPr id="18" name="TextBox 17">
            <a:hlinkClick r:id="rId7" action="ppaction://hlinksldjump"/>
          </p:cNvPr>
          <p:cNvSpPr txBox="1"/>
          <p:nvPr/>
        </p:nvSpPr>
        <p:spPr>
          <a:xfrm>
            <a:off x="45720" y="299720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RASCI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2997203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hlinkClick r:id="rId8" action="ppaction://hlinksldjump"/>
          </p:cNvPr>
          <p:cNvSpPr txBox="1"/>
          <p:nvPr/>
        </p:nvSpPr>
        <p:spPr>
          <a:xfrm>
            <a:off x="45720" y="334467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Quiz</a:t>
            </a:r>
          </a:p>
        </p:txBody>
      </p:sp>
      <p:sp>
        <p:nvSpPr>
          <p:cNvPr id="21" name="TextBox 20">
            <a:hlinkClick r:id="rId9" action="ppaction://hlinksldjump"/>
          </p:cNvPr>
          <p:cNvSpPr txBox="1"/>
          <p:nvPr/>
        </p:nvSpPr>
        <p:spPr>
          <a:xfrm>
            <a:off x="45720" y="369214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Kernpunten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0" y="1371600"/>
            <a:ext cx="228600" cy="228600"/>
          </a:xfrm>
          <a:prstGeom prst="roundRect">
            <a:avLst/>
          </a:prstGeom>
          <a:solidFill>
            <a:srgbClr val="28A7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858000" y="137160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78040" y="137160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333333"/>
                </a:solidFill>
              </a:rPr>
              <a:t>FFP3 filter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858000" y="1691640"/>
            <a:ext cx="228600" cy="228600"/>
          </a:xfrm>
          <a:prstGeom prst="roundRect">
            <a:avLst/>
          </a:prstGeom>
          <a:solidFill>
            <a:srgbClr val="28A7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858000" y="169164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78040" y="169164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333333"/>
                </a:solidFill>
              </a:rPr>
              <a:t>Handschoenen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858000" y="2011680"/>
            <a:ext cx="228600" cy="228600"/>
          </a:xfrm>
          <a:prstGeom prst="roundRect">
            <a:avLst/>
          </a:prstGeom>
          <a:solidFill>
            <a:srgbClr val="28A7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858000" y="201168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78040" y="201168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333333"/>
                </a:solidFill>
              </a:rPr>
              <a:t>Afschermen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858000" y="2331720"/>
            <a:ext cx="228600" cy="228600"/>
          </a:xfrm>
          <a:prstGeom prst="roundRect">
            <a:avLst/>
          </a:prstGeom>
          <a:solidFill>
            <a:srgbClr val="28A7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858000" y="233172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178040" y="233172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333333"/>
                </a:solidFill>
              </a:rPr>
              <a:t>Afstand houden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dirty="0">
                <a:solidFill>
                  <a:srgbClr val="005493"/>
                </a:solidFill>
              </a:rPr>
              <a:t>Tabel-placeholder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1168399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hlinkClick r:id="rId2" action="ppaction://hlinksldjump"/>
          </p:cNvPr>
          <p:cNvSpPr txBox="1"/>
          <p:nvPr/>
        </p:nvSpPr>
        <p:spPr>
          <a:xfrm>
            <a:off x="45720" y="125983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Leerdoelen</a:t>
            </a:r>
          </a:p>
        </p:txBody>
      </p:sp>
      <p:sp>
        <p:nvSpPr>
          <p:cNvPr id="8" name="TextBox 7">
            <a:hlinkClick r:id="rId3" action="ppaction://hlinksldjump"/>
          </p:cNvPr>
          <p:cNvSpPr txBox="1"/>
          <p:nvPr/>
        </p:nvSpPr>
        <p:spPr>
          <a:xfrm>
            <a:off x="45720" y="160731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Content</a:t>
            </a:r>
          </a:p>
        </p:txBody>
      </p:sp>
      <p:sp>
        <p:nvSpPr>
          <p:cNvPr id="9" name="TextBox 8">
            <a:hlinkClick r:id="rId4" action="ppaction://hlinksldjump"/>
          </p:cNvPr>
          <p:cNvSpPr txBox="1"/>
          <p:nvPr/>
        </p:nvSpPr>
        <p:spPr>
          <a:xfrm>
            <a:off x="45720" y="195478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0" name="TextBox 9">
            <a:hlinkClick r:id="rId5" action="ppaction://hlinksldjump"/>
          </p:cNvPr>
          <p:cNvSpPr txBox="1"/>
          <p:nvPr/>
        </p:nvSpPr>
        <p:spPr>
          <a:xfrm>
            <a:off x="45720" y="230225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Diagram</a:t>
            </a:r>
          </a:p>
        </p:txBody>
      </p:sp>
      <p:sp>
        <p:nvSpPr>
          <p:cNvPr id="11" name="TextBox 10">
            <a:hlinkClick r:id="rId6" action="ppaction://hlinksldjump"/>
          </p:cNvPr>
          <p:cNvSpPr txBox="1"/>
          <p:nvPr/>
        </p:nvSpPr>
        <p:spPr>
          <a:xfrm>
            <a:off x="45720" y="264972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</a:t>
            </a:r>
          </a:p>
        </p:txBody>
      </p:sp>
      <p:sp>
        <p:nvSpPr>
          <p:cNvPr id="12" name="TextBox 11">
            <a:hlinkClick r:id="rId7" action="ppaction://hlinksldjump"/>
          </p:cNvPr>
          <p:cNvSpPr txBox="1"/>
          <p:nvPr/>
        </p:nvSpPr>
        <p:spPr>
          <a:xfrm>
            <a:off x="45720" y="299719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RASCI</a:t>
            </a:r>
          </a:p>
        </p:txBody>
      </p:sp>
      <p:sp>
        <p:nvSpPr>
          <p:cNvPr id="13" name="TextBox 12">
            <a:hlinkClick r:id="rId8" action="ppaction://hlinksldjump"/>
          </p:cNvPr>
          <p:cNvSpPr txBox="1"/>
          <p:nvPr/>
        </p:nvSpPr>
        <p:spPr>
          <a:xfrm>
            <a:off x="45720" y="334467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Quiz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3344671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hlinkClick r:id="rId9" action="ppaction://hlinksldjump"/>
          </p:cNvPr>
          <p:cNvSpPr txBox="1"/>
          <p:nvPr/>
        </p:nvSpPr>
        <p:spPr>
          <a:xfrm>
            <a:off x="45720" y="36921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Kernpunten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914400" y="1234440"/>
          <a:ext cx="768096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/>
                <a:gridCol w="2560320"/>
                <a:gridCol w="2560320"/>
              </a:tblGrid>
              <a:tr h="5943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</a:rPr>
                        <a:t>Kolom 1</a:t>
                      </a:r>
                    </a:p>
                  </a:txBody>
                  <a:tcPr>
                    <a:solidFill>
                      <a:srgbClr val="00549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</a:rPr>
                        <a:t>Kolom 2</a:t>
                      </a:r>
                    </a:p>
                  </a:txBody>
                  <a:tcPr>
                    <a:solidFill>
                      <a:srgbClr val="00549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</a:rPr>
                        <a:t>Kolom 3</a:t>
                      </a:r>
                    </a:p>
                  </a:txBody>
                  <a:tcPr>
                    <a:solidFill>
                      <a:srgbClr val="005493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3333"/>
                          </a:solidFill>
                          <a:latin typeface="Arial"/>
                        </a:rPr>
                        <a:t>Rij 1 — [vul in]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3333"/>
                          </a:solidFill>
                          <a:latin typeface="Arial"/>
                        </a:rPr>
                        <a:t>[vul in]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3333"/>
                          </a:solidFill>
                          <a:latin typeface="Arial"/>
                        </a:rPr>
                        <a:t>[vul in]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3333"/>
                          </a:solidFill>
                          <a:latin typeface="Arial"/>
                        </a:rPr>
                        <a:t>Rij 2 — [vul in]</a:t>
                      </a:r>
                    </a:p>
                  </a:txBody>
                  <a:tcPr>
                    <a:solidFill>
                      <a:srgbClr val="F0F8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3333"/>
                          </a:solidFill>
                          <a:latin typeface="Arial"/>
                        </a:rPr>
                        <a:t>[vul in]</a:t>
                      </a:r>
                    </a:p>
                  </a:txBody>
                  <a:tcPr>
                    <a:solidFill>
                      <a:srgbClr val="F0F8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3333"/>
                          </a:solidFill>
                          <a:latin typeface="Arial"/>
                        </a:rPr>
                        <a:t>[vul in]</a:t>
                      </a:r>
                    </a:p>
                  </a:txBody>
                  <a:tcPr>
                    <a:solidFill>
                      <a:srgbClr val="F0F8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3333"/>
                          </a:solidFill>
                          <a:latin typeface="Arial"/>
                        </a:rPr>
                        <a:t>Rij 3 — [vul in]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3333"/>
                          </a:solidFill>
                          <a:latin typeface="Arial"/>
                        </a:rPr>
                        <a:t>[vul in]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3333"/>
                          </a:solidFill>
                          <a:latin typeface="Arial"/>
                        </a:rPr>
                        <a:t>[vul in]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Kernpunten — samenvatting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09728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Kernpunt 1 — [vul in]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5087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Kernpunt 2 — [vul in]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Kernpunt 3 — [vul in]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3317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Kernpunt 4 — [vul in]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7432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Kernpunt 5 — [vul in]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15468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Kernpunt 6 — [vul in]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5661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Kernpunt 7 — [vul in]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9776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Kernpunt 8 — [vul in]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1168402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4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Leerdoelen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Content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5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Diagram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3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</a:t>
            </a:r>
          </a:p>
        </p:txBody>
      </p:sp>
      <p:sp>
        <p:nvSpPr>
          <p:cNvPr id="19" name="TextBox 18">
            <a:hlinkClick r:id="rId7" action="ppaction://hlinksldjump"/>
          </p:cNvPr>
          <p:cNvSpPr txBox="1"/>
          <p:nvPr/>
        </p:nvSpPr>
        <p:spPr>
          <a:xfrm>
            <a:off x="45720" y="299720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RASCI</a:t>
            </a:r>
          </a:p>
        </p:txBody>
      </p:sp>
      <p:sp>
        <p:nvSpPr>
          <p:cNvPr id="20" name="TextBox 19">
            <a:hlinkClick r:id="rId8" action="ppaction://hlinksldjump"/>
          </p:cNvPr>
          <p:cNvSpPr txBox="1"/>
          <p:nvPr/>
        </p:nvSpPr>
        <p:spPr>
          <a:xfrm>
            <a:off x="45720" y="334467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Quiz</a:t>
            </a:r>
          </a:p>
        </p:txBody>
      </p:sp>
      <p:sp>
        <p:nvSpPr>
          <p:cNvPr id="21" name="TextBox 20">
            <a:hlinkClick r:id="rId9" action="ppaction://hlinksldjump"/>
          </p:cNvPr>
          <p:cNvSpPr txBox="1"/>
          <p:nvPr/>
        </p:nvSpPr>
        <p:spPr>
          <a:xfrm>
            <a:off x="45720" y="369214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Kernpunten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BASF_CONVERTED_TO_TAGS" val="1"/>
</p:tagLst>
</file>

<file path=ppt/theme/theme1.xml><?xml version="1.0" encoding="utf-8"?>
<a:theme xmlns:a="http://schemas.openxmlformats.org/drawingml/2006/main" name="1_Wintershall_Standard2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3399"/>
      </a:accent1>
      <a:accent2>
        <a:srgbClr val="FFCC00"/>
      </a:accent2>
      <a:accent3>
        <a:srgbClr val="FFFFFF"/>
      </a:accent3>
      <a:accent4>
        <a:srgbClr val="000000"/>
      </a:accent4>
      <a:accent5>
        <a:srgbClr val="AAADCA"/>
      </a:accent5>
      <a:accent6>
        <a:srgbClr val="E7B900"/>
      </a:accent6>
      <a:hlink>
        <a:srgbClr val="7EC811"/>
      </a:hlink>
      <a:folHlink>
        <a:srgbClr val="CD0019"/>
      </a:folHlink>
    </a:clrScheme>
    <a:fontScheme name="Wintershall_Standard2">
      <a:majorFont>
        <a:latin typeface="Arial"/>
        <a:ea typeface=""/>
        <a:cs typeface="Times New Roman"/>
      </a:majorFont>
      <a:minorFont>
        <a:latin typeface="Arial"/>
        <a:ea typeface=""/>
        <a:cs typeface="Times New Roma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Wintershall_Standard2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intershall_Standard2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ntershall_Standard2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ntershall_Standard2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ntershall_Standard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ntershall_Standard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ntershall_Standard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Wintershall standard 16_9 ratio.potx [Read-Only]" id="{DDBA4F8B-0941-4439-8D1E-76BC0676C9A8}" vid="{BE46C8A2-9895-4242-A45B-441D68B30AED}"/>
    </a:ext>
  </a:ext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9B191214FD86488D19A02E07D16A19" ma:contentTypeVersion="8" ma:contentTypeDescription="Een nieuw document maken." ma:contentTypeScope="" ma:versionID="47ff2f3ef8be1dd3380cd6b5ad1ef78c">
  <xsd:schema xmlns:xsd="http://www.w3.org/2001/XMLSchema" xmlns:xs="http://www.w3.org/2001/XMLSchema" xmlns:p="http://schemas.microsoft.com/office/2006/metadata/properties" xmlns:ns2="f5fd463f-1669-46c6-accb-6a4fb2c9511f" targetNamespace="http://schemas.microsoft.com/office/2006/metadata/properties" ma:root="true" ma:fieldsID="e1c6a2b658bf156b3a48ee156d65dc2b" ns2:_="">
    <xsd:import namespace="f5fd463f-1669-46c6-accb-6a4fb2c951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fd463f-1669-46c6-accb-6a4fb2c951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5EFABD8-1696-4BFB-8978-4C1449D12168}">
  <ds:schemaRefs>
    <ds:schemaRef ds:uri="http://schemas.microsoft.com/office/2006/metadata/properties"/>
    <ds:schemaRef ds:uri="http://www.w3.org/2000/xmlns/"/>
  </ds:schemaRefs>
</ds:datastoreItem>
</file>

<file path=customXml/itemProps2.xml><?xml version="1.0" encoding="utf-8"?>
<ds:datastoreItem xmlns:ds="http://schemas.openxmlformats.org/officeDocument/2006/customXml" ds:itemID="{9F6D9EEB-B43C-45F2-B70A-0F790C1B78DA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f5fd463f-1669-46c6-accb-6a4fb2c9511f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091F587-6722-4C2F-9E9C-3F6339FCF17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617f4700-cf5d-451c-b5d7-33c02d7815ca}" enabled="0" method="" siteId="{617f4700-cf5d-451c-b5d7-33c02d7815c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57</TotalTime>
  <Words>1836</Words>
  <Application>Microsoft Office PowerPoint</Application>
  <PresentationFormat>On-screen Show (16:9)</PresentationFormat>
  <Paragraphs>497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Wingdings</vt:lpstr>
      <vt:lpstr>1_Wintershall_Standard2</vt:lpstr>
      <vt:lpstr>Titel training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Wintershall Training Master v1.0</dc:title>
  <dc:subject>Präsentation Wintershall</dc:subject>
  <dc:creator>Jorick vanGemert</dc:creator>
  <dc:description>Druckfassung</dc:description>
  <cp:lastModifiedBy>Jorick van Gemert</cp:lastModifiedBy>
  <cp:revision>20</cp:revision>
  <dcterms:created xsi:type="dcterms:W3CDTF">2023-12-12T07:04:26Z</dcterms:created>
  <dcterms:modified xsi:type="dcterms:W3CDTF">2026-08-18T10:21:57Z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0x0101003E9B191214FD86488D19A02E07D16A19</vt:lpwstr>
  </property>
  <property fmtid="{D5CDD505-2E9C-101B-9397-08002B2CF9AE}" pid="3" name="Classification_to_AIP">
    <vt:i4>0</vt:i4>
  </property>
</Properties>
</file>