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vg-logo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457200"/>
            <a:ext cx="1371600" cy="12344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Statische Elektriciteit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TR-302-04 | Phoenix Metals B.V.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28 april 2026 | JvG Consultancy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Inhoud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Wat is statische elektriciteit?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Hoe ontstaat het?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Gevaren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Aarding &amp; equipotentieel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Antistatische maatregelen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ATEX-apparatuur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Phoenix Metals specifiek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Wat is statische elektriciteit?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Onbalans positieve/negatieve ladingen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Wrijving, scheiding, inductie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Tribo-elektrische reeks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Vonkvorming mogelijk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Hoe ontstaat het?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Wrijving materialen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Scheiding materialen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Poederstroming door leidingen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Sproei/verneveling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Gevaren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Vonkvorming = ontstekingsbron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Stofexplosie MIE 1-100 mJ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Persoonlijke schokken → valrisico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Ontlading 0.1-10 mJ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Aarding &amp; Equipotentieel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Alle geleidende delen &lt; 10 Ω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Equipotentiële verbindingen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Bindingscontrole elke shift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Documentatie verplicht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Antistatische maatregelen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Antistatische schoenen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Katoenen/antistatische kleding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Geen synthetische materialen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Antistatische handschoenen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ATEX-apparatuur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Ex-gemarkeerd in ATEX-zones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2014/34/EU compliant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Geschikt per zone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Regelmatige inspectie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Phoenix Metals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V₂O₅-transport = hoofdrisico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Bigbags Type C verplicht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Bindingscontrole elke shift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PlantOne + Rotterdam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Wettelijk kader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ATEX 1999/92/EG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ATEX 2014/34/EU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Arbowet art. 5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NEN-EN 1127-1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Samenvatting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Ontstekingsrisico bij stofverwerking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Aarding = primaire maatregel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Antistatische kleding verplicht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Bindingscontrole elke shift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Bronverwijzingen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[1] ATEX 1999/92/EG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[2] ATEX 2014/34/EU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[3] IEC 60079-32-1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[4] NEN-EN 62305-3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[5] NEN-EN 1127-1:2019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