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Evacuatieoefening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Procedures, routes en rollen bij evacuatie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TR-301-04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Evacuatieoefening | TR-301-04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 + onderaannemers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Evacuatieroutes, alarmsoorten, headcount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 alarmsoorten herkennen (brand/gas/evacuatie)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Evacuatieroutes PlantOne IJmuiden en Rotterdam kennen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Verzamelpunten locaties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BHV-rollen bij evacuatie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Headcount 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Speciale situaties: bezoekers, beperkte mobiliteit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Evacuatieoefening?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Jaarlijks sterven mensen bij evacuaties door paniek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Oefening reduceert evacuatietijd met 40-60%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V₂O₅-toxisch, H₂SO₄-bijtend — tijd is leven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Wettelijk: Arbobesluit eist periodieke oefening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Mensen die oefenen reageren automatisch = minder paniek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🔔 3 Alarmsoorten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Brandalarm</a:t>
            </a:r>
            <a:br/>
            <a:r>
              <a:t>(continue sirene)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2743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Gasalarm</a:t>
            </a:r>
            <a:br/>
            <a:r>
              <a:t>(wisselend signaal)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858000" y="2651760"/>
            <a:ext cx="2743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Evacuatiealarm</a:t>
            </a:r>
            <a:br/>
            <a:r>
              <a:t>(lange tonen)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🔔 Alarmsoorten —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1143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Alarm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Geluid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Betekenis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Continue sirene (oplopend)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 gedetecteerd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 verkenning, rest gereed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Wisselend hoog-laag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Toxisch gas gedetecteerd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OPWINDS evacueren, geen vonken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Evacuatie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Lange tonen (30 sec)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Volledige evacuatie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 naar verzamelpunt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PlantOne IJmuiden — Routes Begane Grond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Hoofdingang: Glazen deuren receptie → parkeerterrein noord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Nooduitgang west: Via kantine → branddeur → buitentrap → parkeerterrein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Nooduitgang oost: Via verwerkingshal → rolpoort → laadperron noord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Alle deuren: Paniekbeslag (drukstang) → openen door druk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Fotoluminescente bordjes op ooghoogte elke 10m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PlantOne IJmuiden — Routes 1e Verdieping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Trappenhuis A: Links bij trap → begane grond → uitgang west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Trappenhuis B: Rechts bij trap → begane grond → uitgang oost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 lift bij alarm! (kan vastlopen bij brand)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Alternatief: Buitentraptje noordzijde (noodtrap)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Rollenspel: Oefen met verduistering (rooksimulatie)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Rotterdam — Routes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Hoofduitgang: Verwerkingseenheid → havenkade oost (~100m)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Nooduitgang zuid: Via opslag → hekwerk → kade west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Specifiek: Rotterdam is vlak terrein, minder complex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Let op: Voertuigen/werktuigen op kade → veilige route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Verzamelpunt: Havenkade oost, gemarkeerd met oranje vlag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📍 Verzamelpunten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Locatie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Verzamelpunt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Afstand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Bereikbaarheid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PlantOne IJmuiden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Parkeerterrein noord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~80m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Open terrein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PlantOne IJmuiden (alt)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Parkeerterrein zuid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~120m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wind uit noord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Rotterdam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Havenkade oost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~100m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Open terrein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Rotterdam (alt)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Havenkade west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~150m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Bij wind uit oost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🛡️ BHV-Rollen bij Evacuatie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BNO-leider: Coördineert evacuatie vanaf controlepunt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BBW: Begeleidt evacuatie in rookzone (indien veilig)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BHV'ers: Controle verdiepingen, assisteren beperkte mobiliteit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Calcoordinator: Headcount bij verzamelpunt + registratie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rol heeft fluorescent hesje voor zichtbaarheid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Headcount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Calcoordinator opent presentielijst bij verzamelpunt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medewerker meldt zich persoonlijk (NIET namens een ander)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Aanwezige bezoekers/onderaannemers worden geverifieerd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Ontbrekende personen DIRECT melden aan BNO-leider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BNO beslist: Wachten (als veilig) OF doorgeven aan brandweer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zelf terugkeren! Brandweer doet zoekactie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📞 Communicatieketen Evacuatie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BNO-leider: Central point — ontvangt alle meldingen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Calcoordinator → rapporteert headcount aan BNO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BHV'ers rapporteren 'verdieping schoon' aan BNO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BNO beslist: All clear OF brandweer inschakelen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MD geïnformeerd via BNO (telefoonlijst)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👥 Speciale Situaties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👤 Bezoekers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Gastheer/vrouw begeleidt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Calcoordinator registreert bij binnenkomst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Naamplaatje = herkenning bij headcount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Speciale instructie bij ontvangst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Evacuatie-kit bij receptie (hesjes, zaklamp)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♿ Beperkte Mobiliteit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BHV'er toegewezen als buddy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Alternatieve route (gelijkvloers waar mogelijk)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Brancard beschikbaar bij BNO-punt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Vooraf registeren bij calcoordinator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Oefenen metScenario's inclusief beperking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👷 Onderaannemers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Volgen dezelfde evacuatieroutes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Melden bij eigen toezichthouder bij verzamelpunt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Toezichthouder rapporteert aan calcoordinator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Taalcursus basis-instructie (Engels/Nederlands)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Onderaannemers in logboek bij ingang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📝 Naoevaluatie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Na ELKE oefening: evaluatie binnen 48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Tijdmeting: Evacuatie moet &lt;5 minuten (norm 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Punten: Communicatie, routes, headcount, speciale gevallen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Actiepunten met eigenaar + uiterste datum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MD ondertekent rapport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Verbeteringen geïmplementeerd vóór volgende oefening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📅 Oefenschema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Duur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Communicatieoefening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6-maandelijks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15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Beknopte evacuatie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Volledige evacuatie+gas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60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Iedereen+BHV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Nacht-evacuatie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2-jaarlijks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45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Nachtdienst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Gezamenlijk met brandweer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2-jaarlijks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90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Crisisteam+BHV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Casuïstiek Evacuatie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Grenfell Tower (2017): Blijf binnen-instructie → 72 doden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KLM-gebouw (2019): Goede oefening → 0 gewonden bij brand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Les: 'Stay put' alleen als professioneel advies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Les: Oefening maakt verschil tussen paniek en geordende evacuatie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Altijd evacueren bij alarm — nooit 'blijf binnen' instructie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3 alarmsoorten: brand (continue), gas (wisselend), evacuatie (lang)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Routes PlantOne: 2 trappenhuizen + nooduitgangen per verdieping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Rotterdam: 2 uitgangen naar kade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Verzamelpunten: Parkeerterrein noord (IJmuiden), kade oost (Rotterdam)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Headcount: Calcoordinator telt, BNO beslist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Bezoekers/onderaannemers/beperkte mobiliteit: Extra aandacht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Hoe klinkt het gasalarm?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Evacuatie PlantOne 1e verdieping: welke routes?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Verzamelpunt Rotterdam?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Wie doet de headcount?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Wat doe je als een collega ontbreekt bij count?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Hoe begeleid je een bezoeker?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Hoe vaak moet er geoefend worden?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Wat is de evacuatienorm PM?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Onderaannemers: wie rapporteert hun headcount?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Wat leer je van de Grenfell-casus?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Arbobesluit Art. 2.16a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NEN 6089 — Nood- en vluchtroutes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NEN-EN ISO 7010 — Veiligheidsborden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PGS 15:2025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RIVM Rapporten evacuatie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Brandweer Nederland — Evacuatierichtlijn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Grenfell Tower Inquiry Report (2019)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Nibra — Brandweer academie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PM_EL_T04_Evacuatieoefening_Presentatie_v1.1.pptx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