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Brandbestrijding</a:t>
            </a:r>
            <a:br/>
            <a:r>
              <a:t>Theorie en Praktijk</a:t>
            </a:r>
            <a:br/>
            <a:br/>
            <a:r>
              <a:t>TR-301-03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Brandbestrijding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4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~30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Arbowet, NEN 4003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Branddriehoek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Een brand ontstaat wanneer drie elementen samenkomen: brandstof, zuurstof en ontstekingsbron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Door een van deze drie elementen weg te nemen, wordt de brand geblust.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Extra factor: warmte/ketenreactie (branddriehoek wordt soms brandvierhoek genoemd).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Begrip van de branddriehoek is essentieel voor het kiezen van het juiste blusmiddel.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Brandklassen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Klasse A — Vaste stoffen (hout, papier, textiel): blussen met water, schuim of poeder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Klasse B — Vloeistoffen (benzine, olie): blussen met schuim, poeder of CO₂. NIET met water.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Klasse C — Gassen (aardgas, propaan): eerst gasafsluiting, dan blussen met poeder.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Klasse D — Metalen (aluminium, magnesium, natrium): speciale metaalbrandblussers of zand. NOOIT water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Klasse F — Vetten en oliën (frituur): blussen met deksel of speciale vetblusser.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Blusmiddelen bij Phoenix Metals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Poederblusser: universeel inzetbaar (klassen A, B, C). Locatie: elke werkruimte.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CO₂-blusser: geschikt voor elektrische branden en klasse B. Niet voor klasse A.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Schuimblusser: effectief voor klasse A en B.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Zand: voor metaalbranden (klasse D) bij de vanadiumverwerking.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Brandslanghaspel: voor grote klasse A branden. Alleen door getrainde medewerkers.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Branddeken: voor kledingbrand en kleine beginnende branden.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Wanneer NIET Blussen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te grote brand: focus op evacuatie en alarm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giftige dampen of rook: niet betreden zonder ademlucht.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onbekende stoffen: afstand houden, hulpdiensten laten beoordelen.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metaalbrand: NOOIT water gebruiken — explosiegevaar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chemische brand (H₂SO₄): speciale procedure, niet met standaard middelen blussen.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Specifieke Risico's Phoenix Metals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Metaalbrand bij vanadium: behoort tot brandklasse D. Blussen met speciale droge zand of D-klasse blusser. NOOIT water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Stofexplosie: bij stofvorming van vanadiumhoudend materiaal. Preventie: stofvrij houden, explosieveilig materieel.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Chemische brand bij H₂SO₄: bijtende en giftige dampen. Evacueren, hulpdiensten inschakelen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Alle medewerkers moeten de locatie van blusmiddelen kennen en minimaal jaarlijks oefenen.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Branddriehoek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Brandklassen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Blusmiddelen bij Phoenix Metals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Wanneer NIET Blussen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Specifieke Risico's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NEN 4003 — Brandbestrijding en brandpreventie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NEN-EN 2 — Brandklassen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Arbowet — Veiligheid op de werkplek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PE-310-03 — Preventiebeleid brandpreventie Phoenix Metals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NIPV — Brandweeracademie richtlijnen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