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310" r:id="rId4"/>
  </p:sldMasterIdLst>
  <p:notesMasterIdLst>
    <p:notesMasterId r:id="rId15"/>
  </p:notesMasterIdLst>
  <p:handoutMasterIdLst>
    <p:handoutMasterId r:id="rId16"/>
  </p:handoutMasterIdLst>
  <p:sldIdLst>
    <p:sldId id="263" r:id="rId5"/>
    <p:sldId id="262" r:id="rId6"/>
    <p:sldId id="265" r:id="rId7"/>
    <p:sldId id="266" r:id="rId8"/>
    <p:sldId id="273" r:id="rId9"/>
    <p:sldId id="267" r:id="rId10"/>
    <p:sldId id="278" r:id="rId11"/>
    <p:sldId id="277" r:id="rId12"/>
    <p:sldId id="276" r:id="rId13"/>
    <p:sldId id="275" r:id="rId14"/>
  </p:sldIdLst>
  <p:sldSz cx="9144000" cy="5143500" type="screen16x9"/>
  <p:notesSz cx="6794500" cy="9931400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2783">
          <p15:clr>
            <a:srgbClr val="A4A3A4"/>
          </p15:clr>
        </p15:guide>
        <p15:guide id="3" pos="55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34"/>
    <a:srgbClr val="000000"/>
    <a:srgbClr val="FF9900"/>
    <a:srgbClr val="CC3300"/>
    <a:srgbClr val="FFFF00"/>
    <a:srgbClr val="956331"/>
    <a:srgbClr val="FFCC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E31270-C1FF-4C5B-88D9-6DD539E23995}" v="6" dt="2026-02-12T12:57:34.4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5" autoAdjust="0"/>
  </p:normalViewPr>
  <p:slideViewPr>
    <p:cSldViewPr snapToGrid="0">
      <p:cViewPr varScale="1">
        <p:scale>
          <a:sx n="73" d="100"/>
          <a:sy n="73" d="100"/>
        </p:scale>
        <p:origin x="1104" y="276"/>
      </p:cViewPr>
      <p:guideLst>
        <p:guide orient="horz" pos="239"/>
        <p:guide orient="horz" pos="2783"/>
        <p:guide pos="554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ick van Gemert" userId="2d6c078a-1295-4841-b0f1-71277081d518" providerId="ADAL" clId="{862BFEAA-9B3F-4731-89D7-B10D4274E3F6}"/>
    <pc:docChg chg="undo custSel addSld delSld modSld sldOrd">
      <pc:chgData name="Jorick van Gemert" userId="2d6c078a-1295-4841-b0f1-71277081d518" providerId="ADAL" clId="{862BFEAA-9B3F-4731-89D7-B10D4274E3F6}" dt="2026-02-12T12:58:21.500" v="1902" actId="478"/>
      <pc:docMkLst>
        <pc:docMk/>
      </pc:docMkLst>
      <pc:sldChg chg="modSp mod">
        <pc:chgData name="Jorick van Gemert" userId="2d6c078a-1295-4841-b0f1-71277081d518" providerId="ADAL" clId="{862BFEAA-9B3F-4731-89D7-B10D4274E3F6}" dt="2026-02-12T12:56:19.384" v="1740" actId="20577"/>
        <pc:sldMkLst>
          <pc:docMk/>
          <pc:sldMk cId="0" sldId="262"/>
        </pc:sldMkLst>
        <pc:spChg chg="mod">
          <ac:chgData name="Jorick van Gemert" userId="2d6c078a-1295-4841-b0f1-71277081d518" providerId="ADAL" clId="{862BFEAA-9B3F-4731-89D7-B10D4274E3F6}" dt="2026-02-12T12:09:36.937" v="76" actId="20577"/>
          <ac:spMkLst>
            <pc:docMk/>
            <pc:sldMk cId="0" sldId="262"/>
            <ac:spMk id="15362" creationId="{00000000-0000-0000-0000-000000000000}"/>
          </ac:spMkLst>
        </pc:spChg>
        <pc:graphicFrameChg chg="mod modGraphic">
          <ac:chgData name="Jorick van Gemert" userId="2d6c078a-1295-4841-b0f1-71277081d518" providerId="ADAL" clId="{862BFEAA-9B3F-4731-89D7-B10D4274E3F6}" dt="2026-02-12T12:56:19.384" v="1740" actId="20577"/>
          <ac:graphicFrameMkLst>
            <pc:docMk/>
            <pc:sldMk cId="0" sldId="262"/>
            <ac:graphicFrameMk id="15372" creationId="{A9F5CDB5-97D2-2BFC-D75A-4354D6E1EEC1}"/>
          </ac:graphicFrameMkLst>
        </pc:graphicFrameChg>
      </pc:sldChg>
      <pc:sldChg chg="delSp modSp mod">
        <pc:chgData name="Jorick van Gemert" userId="2d6c078a-1295-4841-b0f1-71277081d518" providerId="ADAL" clId="{862BFEAA-9B3F-4731-89D7-B10D4274E3F6}" dt="2026-02-12T12:56:26.294" v="1745" actId="478"/>
        <pc:sldMkLst>
          <pc:docMk/>
          <pc:sldMk cId="934301602" sldId="265"/>
        </pc:sldMkLst>
        <pc:spChg chg="mod">
          <ac:chgData name="Jorick van Gemert" userId="2d6c078a-1295-4841-b0f1-71277081d518" providerId="ADAL" clId="{862BFEAA-9B3F-4731-89D7-B10D4274E3F6}" dt="2026-02-12T12:09:50.813" v="139" actId="6549"/>
          <ac:spMkLst>
            <pc:docMk/>
            <pc:sldMk cId="934301602" sldId="265"/>
            <ac:spMk id="15362" creationId="{00000000-0000-0000-0000-000000000000}"/>
          </ac:spMkLst>
        </pc:spChg>
        <pc:spChg chg="mod">
          <ac:chgData name="Jorick van Gemert" userId="2d6c078a-1295-4841-b0f1-71277081d518" providerId="ADAL" clId="{862BFEAA-9B3F-4731-89D7-B10D4274E3F6}" dt="2026-02-12T12:10:25.433" v="337" actId="6549"/>
          <ac:spMkLst>
            <pc:docMk/>
            <pc:sldMk cId="934301602" sldId="265"/>
            <ac:spMk id="15363" creationId="{00000000-0000-0000-0000-000000000000}"/>
          </ac:spMkLst>
        </pc:spChg>
        <pc:picChg chg="del">
          <ac:chgData name="Jorick van Gemert" userId="2d6c078a-1295-4841-b0f1-71277081d518" providerId="ADAL" clId="{862BFEAA-9B3F-4731-89D7-B10D4274E3F6}" dt="2026-02-12T12:56:24.498" v="1741" actId="478"/>
          <ac:picMkLst>
            <pc:docMk/>
            <pc:sldMk cId="934301602" sldId="265"/>
            <ac:picMk id="4" creationId="{A79FA216-B7D0-70BB-DF44-D4A438E3C17A}"/>
          </ac:picMkLst>
        </pc:picChg>
        <pc:picChg chg="del">
          <ac:chgData name="Jorick van Gemert" userId="2d6c078a-1295-4841-b0f1-71277081d518" providerId="ADAL" clId="{862BFEAA-9B3F-4731-89D7-B10D4274E3F6}" dt="2026-02-12T12:56:25.169" v="1742" actId="478"/>
          <ac:picMkLst>
            <pc:docMk/>
            <pc:sldMk cId="934301602" sldId="265"/>
            <ac:picMk id="8" creationId="{95389B87-3E65-CF02-FF2D-AA5C859CB0B3}"/>
          </ac:picMkLst>
        </pc:picChg>
        <pc:picChg chg="del mod">
          <ac:chgData name="Jorick van Gemert" userId="2d6c078a-1295-4841-b0f1-71277081d518" providerId="ADAL" clId="{862BFEAA-9B3F-4731-89D7-B10D4274E3F6}" dt="2026-02-12T12:56:26.294" v="1745" actId="478"/>
          <ac:picMkLst>
            <pc:docMk/>
            <pc:sldMk cId="934301602" sldId="265"/>
            <ac:picMk id="10" creationId="{9536001F-BA65-43BF-2223-4D8DD01C3D60}"/>
          </ac:picMkLst>
        </pc:picChg>
        <pc:picChg chg="del">
          <ac:chgData name="Jorick van Gemert" userId="2d6c078a-1295-4841-b0f1-71277081d518" providerId="ADAL" clId="{862BFEAA-9B3F-4731-89D7-B10D4274E3F6}" dt="2026-02-12T12:56:25.662" v="1743" actId="478"/>
          <ac:picMkLst>
            <pc:docMk/>
            <pc:sldMk cId="934301602" sldId="265"/>
            <ac:picMk id="12" creationId="{8046FF6F-E5D1-D9DB-7656-28F1CFD51211}"/>
          </ac:picMkLst>
        </pc:picChg>
      </pc:sldChg>
      <pc:sldChg chg="delSp modSp mod">
        <pc:chgData name="Jorick van Gemert" userId="2d6c078a-1295-4841-b0f1-71277081d518" providerId="ADAL" clId="{862BFEAA-9B3F-4731-89D7-B10D4274E3F6}" dt="2026-02-12T12:11:26.530" v="723" actId="6549"/>
        <pc:sldMkLst>
          <pc:docMk/>
          <pc:sldMk cId="1198036818" sldId="266"/>
        </pc:sldMkLst>
        <pc:spChg chg="mod">
          <ac:chgData name="Jorick van Gemert" userId="2d6c078a-1295-4841-b0f1-71277081d518" providerId="ADAL" clId="{862BFEAA-9B3F-4731-89D7-B10D4274E3F6}" dt="2026-02-12T12:10:41.252" v="391" actId="6549"/>
          <ac:spMkLst>
            <pc:docMk/>
            <pc:sldMk cId="1198036818" sldId="266"/>
            <ac:spMk id="15362" creationId="{00000000-0000-0000-0000-000000000000}"/>
          </ac:spMkLst>
        </pc:spChg>
        <pc:spChg chg="mod">
          <ac:chgData name="Jorick van Gemert" userId="2d6c078a-1295-4841-b0f1-71277081d518" providerId="ADAL" clId="{862BFEAA-9B3F-4731-89D7-B10D4274E3F6}" dt="2026-02-12T12:11:26.530" v="723" actId="6549"/>
          <ac:spMkLst>
            <pc:docMk/>
            <pc:sldMk cId="1198036818" sldId="266"/>
            <ac:spMk id="15363" creationId="{00000000-0000-0000-0000-000000000000}"/>
          </ac:spMkLst>
        </pc:spChg>
        <pc:picChg chg="del">
          <ac:chgData name="Jorick van Gemert" userId="2d6c078a-1295-4841-b0f1-71277081d518" providerId="ADAL" clId="{862BFEAA-9B3F-4731-89D7-B10D4274E3F6}" dt="2026-02-12T12:10:45.085" v="394" actId="478"/>
          <ac:picMkLst>
            <pc:docMk/>
            <pc:sldMk cId="1198036818" sldId="266"/>
            <ac:picMk id="3" creationId="{9658C748-7CF6-2005-9714-8EE6DEDFAFD5}"/>
          </ac:picMkLst>
        </pc:picChg>
        <pc:picChg chg="del">
          <ac:chgData name="Jorick van Gemert" userId="2d6c078a-1295-4841-b0f1-71277081d518" providerId="ADAL" clId="{862BFEAA-9B3F-4731-89D7-B10D4274E3F6}" dt="2026-02-12T12:10:46.013" v="395" actId="478"/>
          <ac:picMkLst>
            <pc:docMk/>
            <pc:sldMk cId="1198036818" sldId="266"/>
            <ac:picMk id="18" creationId="{466208CF-9B62-F621-F2D3-12D45A67551B}"/>
          </ac:picMkLst>
        </pc:picChg>
        <pc:picChg chg="del">
          <ac:chgData name="Jorick van Gemert" userId="2d6c078a-1295-4841-b0f1-71277081d518" providerId="ADAL" clId="{862BFEAA-9B3F-4731-89D7-B10D4274E3F6}" dt="2026-02-12T12:10:44.544" v="393" actId="478"/>
          <ac:picMkLst>
            <pc:docMk/>
            <pc:sldMk cId="1198036818" sldId="266"/>
            <ac:picMk id="22" creationId="{D1B4AB8E-1E46-4B83-68EA-F3052BA3382E}"/>
          </ac:picMkLst>
        </pc:picChg>
        <pc:picChg chg="del">
          <ac:chgData name="Jorick van Gemert" userId="2d6c078a-1295-4841-b0f1-71277081d518" providerId="ADAL" clId="{862BFEAA-9B3F-4731-89D7-B10D4274E3F6}" dt="2026-02-12T12:10:43.605" v="392" actId="478"/>
          <ac:picMkLst>
            <pc:docMk/>
            <pc:sldMk cId="1198036818" sldId="266"/>
            <ac:picMk id="1026" creationId="{86BD6CDD-6C30-E4AD-00D7-BAC7716ED2D4}"/>
          </ac:picMkLst>
        </pc:picChg>
      </pc:sldChg>
      <pc:sldChg chg="modSp mod">
        <pc:chgData name="Jorick van Gemert" userId="2d6c078a-1295-4841-b0f1-71277081d518" providerId="ADAL" clId="{862BFEAA-9B3F-4731-89D7-B10D4274E3F6}" dt="2026-02-12T12:13:27.477" v="1454" actId="5793"/>
        <pc:sldMkLst>
          <pc:docMk/>
          <pc:sldMk cId="2860367040" sldId="267"/>
        </pc:sldMkLst>
        <pc:spChg chg="mod">
          <ac:chgData name="Jorick van Gemert" userId="2d6c078a-1295-4841-b0f1-71277081d518" providerId="ADAL" clId="{862BFEAA-9B3F-4731-89D7-B10D4274E3F6}" dt="2026-02-12T12:12:46.735" v="950" actId="6549"/>
          <ac:spMkLst>
            <pc:docMk/>
            <pc:sldMk cId="2860367040" sldId="267"/>
            <ac:spMk id="15362" creationId="{00000000-0000-0000-0000-000000000000}"/>
          </ac:spMkLst>
        </pc:spChg>
        <pc:spChg chg="mod">
          <ac:chgData name="Jorick van Gemert" userId="2d6c078a-1295-4841-b0f1-71277081d518" providerId="ADAL" clId="{862BFEAA-9B3F-4731-89D7-B10D4274E3F6}" dt="2026-02-12T12:13:27.477" v="1454" actId="5793"/>
          <ac:spMkLst>
            <pc:docMk/>
            <pc:sldMk cId="2860367040" sldId="267"/>
            <ac:spMk id="15363" creationId="{00000000-0000-0000-0000-000000000000}"/>
          </ac:spMkLst>
        </pc:spChg>
      </pc:sldChg>
      <pc:sldChg chg="del">
        <pc:chgData name="Jorick van Gemert" userId="2d6c078a-1295-4841-b0f1-71277081d518" providerId="ADAL" clId="{862BFEAA-9B3F-4731-89D7-B10D4274E3F6}" dt="2026-02-12T12:13:51.479" v="1455" actId="47"/>
        <pc:sldMkLst>
          <pc:docMk/>
          <pc:sldMk cId="2694354731" sldId="268"/>
        </pc:sldMkLst>
      </pc:sldChg>
      <pc:sldChg chg="del">
        <pc:chgData name="Jorick van Gemert" userId="2d6c078a-1295-4841-b0f1-71277081d518" providerId="ADAL" clId="{862BFEAA-9B3F-4731-89D7-B10D4274E3F6}" dt="2026-02-12T12:13:52.827" v="1456" actId="47"/>
        <pc:sldMkLst>
          <pc:docMk/>
          <pc:sldMk cId="2619594105" sldId="269"/>
        </pc:sldMkLst>
      </pc:sldChg>
      <pc:sldChg chg="del">
        <pc:chgData name="Jorick van Gemert" userId="2d6c078a-1295-4841-b0f1-71277081d518" providerId="ADAL" clId="{862BFEAA-9B3F-4731-89D7-B10D4274E3F6}" dt="2026-02-12T12:13:54.129" v="1457" actId="47"/>
        <pc:sldMkLst>
          <pc:docMk/>
          <pc:sldMk cId="1942799686" sldId="270"/>
        </pc:sldMkLst>
      </pc:sldChg>
      <pc:sldChg chg="del">
        <pc:chgData name="Jorick van Gemert" userId="2d6c078a-1295-4841-b0f1-71277081d518" providerId="ADAL" clId="{862BFEAA-9B3F-4731-89D7-B10D4274E3F6}" dt="2026-02-12T12:13:55.413" v="1458" actId="47"/>
        <pc:sldMkLst>
          <pc:docMk/>
          <pc:sldMk cId="3358867649" sldId="271"/>
        </pc:sldMkLst>
      </pc:sldChg>
      <pc:sldChg chg="del">
        <pc:chgData name="Jorick van Gemert" userId="2d6c078a-1295-4841-b0f1-71277081d518" providerId="ADAL" clId="{862BFEAA-9B3F-4731-89D7-B10D4274E3F6}" dt="2026-02-12T12:13:56.804" v="1459" actId="47"/>
        <pc:sldMkLst>
          <pc:docMk/>
          <pc:sldMk cId="3108413281" sldId="272"/>
        </pc:sldMkLst>
      </pc:sldChg>
      <pc:sldChg chg="modSp mod">
        <pc:chgData name="Jorick van Gemert" userId="2d6c078a-1295-4841-b0f1-71277081d518" providerId="ADAL" clId="{862BFEAA-9B3F-4731-89D7-B10D4274E3F6}" dt="2026-02-12T12:56:43.973" v="1778" actId="6549"/>
        <pc:sldMkLst>
          <pc:docMk/>
          <pc:sldMk cId="1801330537" sldId="273"/>
        </pc:sldMkLst>
        <pc:spChg chg="mod">
          <ac:chgData name="Jorick van Gemert" userId="2d6c078a-1295-4841-b0f1-71277081d518" providerId="ADAL" clId="{862BFEAA-9B3F-4731-89D7-B10D4274E3F6}" dt="2026-02-12T12:12:00.973" v="820" actId="6549"/>
          <ac:spMkLst>
            <pc:docMk/>
            <pc:sldMk cId="1801330537" sldId="273"/>
            <ac:spMk id="15362" creationId="{00000000-0000-0000-0000-000000000000}"/>
          </ac:spMkLst>
        </pc:spChg>
        <pc:spChg chg="mod">
          <ac:chgData name="Jorick van Gemert" userId="2d6c078a-1295-4841-b0f1-71277081d518" providerId="ADAL" clId="{862BFEAA-9B3F-4731-89D7-B10D4274E3F6}" dt="2026-02-12T12:56:43.973" v="1778" actId="6549"/>
          <ac:spMkLst>
            <pc:docMk/>
            <pc:sldMk cId="1801330537" sldId="273"/>
            <ac:spMk id="15363" creationId="{00000000-0000-0000-0000-000000000000}"/>
          </ac:spMkLst>
        </pc:spChg>
      </pc:sldChg>
      <pc:sldChg chg="del">
        <pc:chgData name="Jorick van Gemert" userId="2d6c078a-1295-4841-b0f1-71277081d518" providerId="ADAL" clId="{862BFEAA-9B3F-4731-89D7-B10D4274E3F6}" dt="2026-02-12T12:14:33.033" v="1556" actId="47"/>
        <pc:sldMkLst>
          <pc:docMk/>
          <pc:sldMk cId="3093013325" sldId="274"/>
        </pc:sldMkLst>
      </pc:sldChg>
      <pc:sldChg chg="modSp mod">
        <pc:chgData name="Jorick van Gemert" userId="2d6c078a-1295-4841-b0f1-71277081d518" providerId="ADAL" clId="{862BFEAA-9B3F-4731-89D7-B10D4274E3F6}" dt="2026-02-12T12:14:52.674" v="1664" actId="6549"/>
        <pc:sldMkLst>
          <pc:docMk/>
          <pc:sldMk cId="4063423865" sldId="275"/>
        </pc:sldMkLst>
        <pc:spChg chg="mod">
          <ac:chgData name="Jorick van Gemert" userId="2d6c078a-1295-4841-b0f1-71277081d518" providerId="ADAL" clId="{862BFEAA-9B3F-4731-89D7-B10D4274E3F6}" dt="2026-02-12T12:14:52.674" v="1664" actId="6549"/>
          <ac:spMkLst>
            <pc:docMk/>
            <pc:sldMk cId="4063423865" sldId="275"/>
            <ac:spMk id="15362" creationId="{00000000-0000-0000-0000-000000000000}"/>
          </ac:spMkLst>
        </pc:spChg>
      </pc:sldChg>
      <pc:sldChg chg="modSp add del mod">
        <pc:chgData name="Jorick van Gemert" userId="2d6c078a-1295-4841-b0f1-71277081d518" providerId="ADAL" clId="{862BFEAA-9B3F-4731-89D7-B10D4274E3F6}" dt="2026-02-12T12:14:29.284" v="1555" actId="20577"/>
        <pc:sldMkLst>
          <pc:docMk/>
          <pc:sldMk cId="4181264490" sldId="276"/>
        </pc:sldMkLst>
        <pc:spChg chg="mod">
          <ac:chgData name="Jorick van Gemert" userId="2d6c078a-1295-4841-b0f1-71277081d518" providerId="ADAL" clId="{862BFEAA-9B3F-4731-89D7-B10D4274E3F6}" dt="2026-02-12T12:14:08.422" v="1515" actId="6549"/>
          <ac:spMkLst>
            <pc:docMk/>
            <pc:sldMk cId="4181264490" sldId="276"/>
            <ac:spMk id="15362" creationId="{00000000-0000-0000-0000-000000000000}"/>
          </ac:spMkLst>
        </pc:spChg>
        <pc:spChg chg="mod">
          <ac:chgData name="Jorick van Gemert" userId="2d6c078a-1295-4841-b0f1-71277081d518" providerId="ADAL" clId="{862BFEAA-9B3F-4731-89D7-B10D4274E3F6}" dt="2026-02-12T12:14:29.284" v="1555" actId="20577"/>
          <ac:spMkLst>
            <pc:docMk/>
            <pc:sldMk cId="4181264490" sldId="276"/>
            <ac:spMk id="15363" creationId="{00000000-0000-0000-0000-000000000000}"/>
          </ac:spMkLst>
        </pc:spChg>
      </pc:sldChg>
      <pc:sldChg chg="delSp modSp mod ord">
        <pc:chgData name="Jorick van Gemert" userId="2d6c078a-1295-4841-b0f1-71277081d518" providerId="ADAL" clId="{862BFEAA-9B3F-4731-89D7-B10D4274E3F6}" dt="2026-02-12T12:58:21.500" v="1902" actId="478"/>
        <pc:sldMkLst>
          <pc:docMk/>
          <pc:sldMk cId="3847104493" sldId="277"/>
        </pc:sldMkLst>
        <pc:spChg chg="del">
          <ac:chgData name="Jorick van Gemert" userId="2d6c078a-1295-4841-b0f1-71277081d518" providerId="ADAL" clId="{862BFEAA-9B3F-4731-89D7-B10D4274E3F6}" dt="2026-02-12T12:58:21.500" v="1902" actId="478"/>
          <ac:spMkLst>
            <pc:docMk/>
            <pc:sldMk cId="3847104493" sldId="277"/>
            <ac:spMk id="7" creationId="{813F5C11-041A-DF7D-64A8-98D492FA2C67}"/>
          </ac:spMkLst>
        </pc:spChg>
        <pc:spChg chg="mod">
          <ac:chgData name="Jorick van Gemert" userId="2d6c078a-1295-4841-b0f1-71277081d518" providerId="ADAL" clId="{862BFEAA-9B3F-4731-89D7-B10D4274E3F6}" dt="2026-02-12T12:14:43.895" v="1610" actId="6549"/>
          <ac:spMkLst>
            <pc:docMk/>
            <pc:sldMk cId="3847104493" sldId="277"/>
            <ac:spMk id="15362" creationId="{00000000-0000-0000-0000-000000000000}"/>
          </ac:spMkLst>
        </pc:spChg>
        <pc:spChg chg="mod">
          <ac:chgData name="Jorick van Gemert" userId="2d6c078a-1295-4841-b0f1-71277081d518" providerId="ADAL" clId="{862BFEAA-9B3F-4731-89D7-B10D4274E3F6}" dt="2026-02-12T12:58:18.085" v="1899" actId="20577"/>
          <ac:spMkLst>
            <pc:docMk/>
            <pc:sldMk cId="3847104493" sldId="277"/>
            <ac:spMk id="15363" creationId="{00000000-0000-0000-0000-000000000000}"/>
          </ac:spMkLst>
        </pc:spChg>
        <pc:picChg chg="del">
          <ac:chgData name="Jorick van Gemert" userId="2d6c078a-1295-4841-b0f1-71277081d518" providerId="ADAL" clId="{862BFEAA-9B3F-4731-89D7-B10D4274E3F6}" dt="2026-02-12T12:58:19.862" v="1900" actId="478"/>
          <ac:picMkLst>
            <pc:docMk/>
            <pc:sldMk cId="3847104493" sldId="277"/>
            <ac:picMk id="4" creationId="{43D3B9B9-DF25-4E0D-D755-E4FA7AE5FADC}"/>
          </ac:picMkLst>
        </pc:picChg>
        <pc:picChg chg="del">
          <ac:chgData name="Jorick van Gemert" userId="2d6c078a-1295-4841-b0f1-71277081d518" providerId="ADAL" clId="{862BFEAA-9B3F-4731-89D7-B10D4274E3F6}" dt="2026-02-12T12:58:20.735" v="1901" actId="478"/>
          <ac:picMkLst>
            <pc:docMk/>
            <pc:sldMk cId="3847104493" sldId="277"/>
            <ac:picMk id="6" creationId="{809725FC-9907-6F40-7D2D-CF4FE27C8091}"/>
          </ac:picMkLst>
        </pc:picChg>
      </pc:sldChg>
      <pc:sldChg chg="modSp add mod">
        <pc:chgData name="Jorick van Gemert" userId="2d6c078a-1295-4841-b0f1-71277081d518" providerId="ADAL" clId="{862BFEAA-9B3F-4731-89D7-B10D4274E3F6}" dt="2026-02-12T12:57:11.045" v="1802" actId="20577"/>
        <pc:sldMkLst>
          <pc:docMk/>
          <pc:sldMk cId="2163844302" sldId="278"/>
        </pc:sldMkLst>
        <pc:spChg chg="mod">
          <ac:chgData name="Jorick van Gemert" userId="2d6c078a-1295-4841-b0f1-71277081d518" providerId="ADAL" clId="{862BFEAA-9B3F-4731-89D7-B10D4274E3F6}" dt="2026-02-12T12:57:11.045" v="1802" actId="20577"/>
          <ac:spMkLst>
            <pc:docMk/>
            <pc:sldMk cId="2163844302" sldId="278"/>
            <ac:spMk id="15362" creationId="{1D2BEDBD-77E8-6D09-2125-F167FDA173AF}"/>
          </ac:spMkLst>
        </pc:spChg>
      </pc:sldChg>
      <pc:sldChg chg="modSp add del mod">
        <pc:chgData name="Jorick van Gemert" userId="2d6c078a-1295-4841-b0f1-71277081d518" providerId="ADAL" clId="{862BFEAA-9B3F-4731-89D7-B10D4274E3F6}" dt="2026-02-12T12:57:51.409" v="1836" actId="47"/>
        <pc:sldMkLst>
          <pc:docMk/>
          <pc:sldMk cId="1581478121" sldId="279"/>
        </pc:sldMkLst>
        <pc:spChg chg="mod">
          <ac:chgData name="Jorick van Gemert" userId="2d6c078a-1295-4841-b0f1-71277081d518" providerId="ADAL" clId="{862BFEAA-9B3F-4731-89D7-B10D4274E3F6}" dt="2026-02-12T12:57:41.503" v="1833" actId="20577"/>
          <ac:spMkLst>
            <pc:docMk/>
            <pc:sldMk cId="1581478121" sldId="279"/>
            <ac:spMk id="15362" creationId="{F7754AAE-11E8-F315-F52F-AC0A05C5074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57B3AC-6BBE-4F04-826A-AE237652B6E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E202FC-F42D-431B-9EC1-B086EA5F54E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e-DE" sz="1600" dirty="0"/>
            <a:t>Wetgeving &amp; Compliance</a:t>
          </a:r>
          <a:endParaRPr lang="en-US" sz="1600" dirty="0"/>
        </a:p>
      </dgm:t>
    </dgm:pt>
    <dgm:pt modelId="{9B1E423E-AB85-46E6-9BC8-AB5149993142}" type="parTrans" cxnId="{1D5F03ED-9B6F-4EC6-B45E-C88751329A31}">
      <dgm:prSet/>
      <dgm:spPr/>
      <dgm:t>
        <a:bodyPr/>
        <a:lstStyle/>
        <a:p>
          <a:endParaRPr lang="en-US"/>
        </a:p>
      </dgm:t>
    </dgm:pt>
    <dgm:pt modelId="{409B0D73-8C85-408E-BE7B-047068964255}" type="sibTrans" cxnId="{1D5F03ED-9B6F-4EC6-B45E-C88751329A3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2AEB420-AB39-4309-B532-4B87EBCED54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e-DE" sz="1600" dirty="0"/>
            <a:t>WINZ </a:t>
          </a:r>
          <a:r>
            <a:rPr lang="de-DE" sz="1600" dirty="0" err="1"/>
            <a:t>procedure</a:t>
          </a:r>
          <a:endParaRPr lang="en-US" sz="1600" dirty="0"/>
        </a:p>
      </dgm:t>
    </dgm:pt>
    <dgm:pt modelId="{11AE249B-A279-4267-983E-CAC1BB4B51A5}" type="parTrans" cxnId="{42B73E10-2692-41E0-AC56-86EAC206FCBE}">
      <dgm:prSet/>
      <dgm:spPr/>
      <dgm:t>
        <a:bodyPr/>
        <a:lstStyle/>
        <a:p>
          <a:endParaRPr lang="en-US"/>
        </a:p>
      </dgm:t>
    </dgm:pt>
    <dgm:pt modelId="{735CA96C-9598-4532-8429-A88543B521D2}" type="sibTrans" cxnId="{42B73E10-2692-41E0-AC56-86EAC206FCB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DB4ABC9-2F94-4053-9DBE-EE36679E49D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Risks</a:t>
          </a:r>
        </a:p>
      </dgm:t>
    </dgm:pt>
    <dgm:pt modelId="{87AA5450-91E2-4C63-A369-8C691E7E355A}" type="parTrans" cxnId="{2C2D283A-5ADA-437B-AC29-0306B2B76FA0}">
      <dgm:prSet/>
      <dgm:spPr/>
      <dgm:t>
        <a:bodyPr/>
        <a:lstStyle/>
        <a:p>
          <a:endParaRPr lang="en-US"/>
        </a:p>
      </dgm:t>
    </dgm:pt>
    <dgm:pt modelId="{60C17CF5-BCE2-409B-A737-2FB0300C6DC5}" type="sibTrans" cxnId="{2C2D283A-5ADA-437B-AC29-0306B2B76FA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B38C880-BBD2-4EAD-9857-F7436410F17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e-DE" sz="1600" dirty="0" err="1"/>
            <a:t>Gebruik</a:t>
          </a:r>
          <a:endParaRPr lang="en-US" sz="1600" dirty="0"/>
        </a:p>
      </dgm:t>
    </dgm:pt>
    <dgm:pt modelId="{BB4CCDF7-88FE-4AC4-A65B-15250627C46D}" type="parTrans" cxnId="{483F2E43-E992-4D22-B00E-4C4B5147F75D}">
      <dgm:prSet/>
      <dgm:spPr/>
      <dgm:t>
        <a:bodyPr/>
        <a:lstStyle/>
        <a:p>
          <a:endParaRPr lang="en-US"/>
        </a:p>
      </dgm:t>
    </dgm:pt>
    <dgm:pt modelId="{B59CEDDA-0E39-45C2-8142-DED662A518E7}" type="sibTrans" cxnId="{483F2E43-E992-4D22-B00E-4C4B5147F75D}">
      <dgm:prSet/>
      <dgm:spPr/>
      <dgm:t>
        <a:bodyPr/>
        <a:lstStyle/>
        <a:p>
          <a:endParaRPr lang="en-US"/>
        </a:p>
      </dgm:t>
    </dgm:pt>
    <dgm:pt modelId="{3DB4BD24-8FC6-4ECA-96F7-0A1D345A6130}" type="pres">
      <dgm:prSet presAssocID="{F857B3AC-6BBE-4F04-826A-AE237652B6EC}" presName="root" presStyleCnt="0">
        <dgm:presLayoutVars>
          <dgm:dir/>
          <dgm:resizeHandles val="exact"/>
        </dgm:presLayoutVars>
      </dgm:prSet>
      <dgm:spPr/>
    </dgm:pt>
    <dgm:pt modelId="{721A1E7D-284E-4405-8FA2-1C6A0F7223AD}" type="pres">
      <dgm:prSet presAssocID="{F857B3AC-6BBE-4F04-826A-AE237652B6EC}" presName="container" presStyleCnt="0">
        <dgm:presLayoutVars>
          <dgm:dir/>
          <dgm:resizeHandles val="exact"/>
        </dgm:presLayoutVars>
      </dgm:prSet>
      <dgm:spPr/>
    </dgm:pt>
    <dgm:pt modelId="{2ED95618-A3C2-44A4-9B02-8E3F4B3916C6}" type="pres">
      <dgm:prSet presAssocID="{54E202FC-F42D-431B-9EC1-B086EA5F54EF}" presName="compNode" presStyleCnt="0"/>
      <dgm:spPr/>
    </dgm:pt>
    <dgm:pt modelId="{29398C0B-86DA-42D7-9957-2C9C39939252}" type="pres">
      <dgm:prSet presAssocID="{54E202FC-F42D-431B-9EC1-B086EA5F54EF}" presName="iconBgRect" presStyleLbl="bgShp" presStyleIdx="0" presStyleCnt="4"/>
      <dgm:spPr/>
    </dgm:pt>
    <dgm:pt modelId="{06CB38AB-0591-4699-A6BF-7369920FDFA2}" type="pres">
      <dgm:prSet presAssocID="{54E202FC-F42D-431B-9EC1-B086EA5F54E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08F58FC4-76C6-4FE7-B870-8B953CCB0719}" type="pres">
      <dgm:prSet presAssocID="{54E202FC-F42D-431B-9EC1-B086EA5F54EF}" presName="spaceRect" presStyleCnt="0"/>
      <dgm:spPr/>
    </dgm:pt>
    <dgm:pt modelId="{F49919C7-8FAB-4D28-8924-16D755E6FBFC}" type="pres">
      <dgm:prSet presAssocID="{54E202FC-F42D-431B-9EC1-B086EA5F54EF}" presName="textRect" presStyleLbl="revTx" presStyleIdx="0" presStyleCnt="4">
        <dgm:presLayoutVars>
          <dgm:chMax val="1"/>
          <dgm:chPref val="1"/>
        </dgm:presLayoutVars>
      </dgm:prSet>
      <dgm:spPr/>
    </dgm:pt>
    <dgm:pt modelId="{092B5F4D-3C3D-4939-82B1-05F5E857996F}" type="pres">
      <dgm:prSet presAssocID="{409B0D73-8C85-408E-BE7B-047068964255}" presName="sibTrans" presStyleLbl="sibTrans2D1" presStyleIdx="0" presStyleCnt="0"/>
      <dgm:spPr/>
    </dgm:pt>
    <dgm:pt modelId="{8AF021CE-1355-47CF-82DC-3BC06B461AEA}" type="pres">
      <dgm:prSet presAssocID="{32AEB420-AB39-4309-B532-4B87EBCED543}" presName="compNode" presStyleCnt="0"/>
      <dgm:spPr/>
    </dgm:pt>
    <dgm:pt modelId="{FCC4765E-A8E1-485F-87F3-2D0410B30B05}" type="pres">
      <dgm:prSet presAssocID="{32AEB420-AB39-4309-B532-4B87EBCED543}" presName="iconBgRect" presStyleLbl="bgShp" presStyleIdx="1" presStyleCnt="4"/>
      <dgm:spPr/>
    </dgm:pt>
    <dgm:pt modelId="{F3330F33-7188-4E73-9D5F-00D3D6A4EFD4}" type="pres">
      <dgm:prSet presAssocID="{32AEB420-AB39-4309-B532-4B87EBCED54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6C3D5CDB-B621-478E-AAE9-2FE09789D12D}" type="pres">
      <dgm:prSet presAssocID="{32AEB420-AB39-4309-B532-4B87EBCED543}" presName="spaceRect" presStyleCnt="0"/>
      <dgm:spPr/>
    </dgm:pt>
    <dgm:pt modelId="{E2B2B74E-4B11-4424-9B0D-176488E68451}" type="pres">
      <dgm:prSet presAssocID="{32AEB420-AB39-4309-B532-4B87EBCED543}" presName="textRect" presStyleLbl="revTx" presStyleIdx="1" presStyleCnt="4">
        <dgm:presLayoutVars>
          <dgm:chMax val="1"/>
          <dgm:chPref val="1"/>
        </dgm:presLayoutVars>
      </dgm:prSet>
      <dgm:spPr/>
    </dgm:pt>
    <dgm:pt modelId="{3543FF64-AD11-4ABA-AFD1-94FBA7E61F1D}" type="pres">
      <dgm:prSet presAssocID="{735CA96C-9598-4532-8429-A88543B521D2}" presName="sibTrans" presStyleLbl="sibTrans2D1" presStyleIdx="0" presStyleCnt="0"/>
      <dgm:spPr/>
    </dgm:pt>
    <dgm:pt modelId="{93D721F4-BAC1-41A8-B962-B2D4EEE25369}" type="pres">
      <dgm:prSet presAssocID="{DDB4ABC9-2F94-4053-9DBE-EE36679E49DC}" presName="compNode" presStyleCnt="0"/>
      <dgm:spPr/>
    </dgm:pt>
    <dgm:pt modelId="{AF9ED3A2-64A7-4AA1-9FCA-B14CC28A7746}" type="pres">
      <dgm:prSet presAssocID="{DDB4ABC9-2F94-4053-9DBE-EE36679E49DC}" presName="iconBgRect" presStyleLbl="bgShp" presStyleIdx="2" presStyleCnt="4"/>
      <dgm:spPr/>
    </dgm:pt>
    <dgm:pt modelId="{83842496-597F-4072-8CD6-C54A9002B95A}" type="pres">
      <dgm:prSet presAssocID="{DDB4ABC9-2F94-4053-9DBE-EE36679E49D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o-Hazard"/>
        </a:ext>
      </dgm:extLst>
    </dgm:pt>
    <dgm:pt modelId="{BD344534-56A5-42C3-9771-EA6CD009464F}" type="pres">
      <dgm:prSet presAssocID="{DDB4ABC9-2F94-4053-9DBE-EE36679E49DC}" presName="spaceRect" presStyleCnt="0"/>
      <dgm:spPr/>
    </dgm:pt>
    <dgm:pt modelId="{F14239D4-2BF6-44F7-8889-0D5E3D93C251}" type="pres">
      <dgm:prSet presAssocID="{DDB4ABC9-2F94-4053-9DBE-EE36679E49DC}" presName="textRect" presStyleLbl="revTx" presStyleIdx="2" presStyleCnt="4">
        <dgm:presLayoutVars>
          <dgm:chMax val="1"/>
          <dgm:chPref val="1"/>
        </dgm:presLayoutVars>
      </dgm:prSet>
      <dgm:spPr/>
    </dgm:pt>
    <dgm:pt modelId="{81F75475-8825-429F-9BA3-C9F2E1798D1E}" type="pres">
      <dgm:prSet presAssocID="{60C17CF5-BCE2-409B-A737-2FB0300C6DC5}" presName="sibTrans" presStyleLbl="sibTrans2D1" presStyleIdx="0" presStyleCnt="0"/>
      <dgm:spPr/>
    </dgm:pt>
    <dgm:pt modelId="{54AD0AFA-B860-4EA6-B8DD-36D22EC2559A}" type="pres">
      <dgm:prSet presAssocID="{8B38C880-BBD2-4EAD-9857-F7436410F173}" presName="compNode" presStyleCnt="0"/>
      <dgm:spPr/>
    </dgm:pt>
    <dgm:pt modelId="{D9E35A55-96A7-4AFF-96E9-303491F583EE}" type="pres">
      <dgm:prSet presAssocID="{8B38C880-BBD2-4EAD-9857-F7436410F173}" presName="iconBgRect" presStyleLbl="bgShp" presStyleIdx="3" presStyleCnt="4"/>
      <dgm:spPr/>
    </dgm:pt>
    <dgm:pt modelId="{2FADB8C6-013A-409E-A07A-89E9E8E297EE}" type="pres">
      <dgm:prSet presAssocID="{8B38C880-BBD2-4EAD-9857-F7436410F17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mote work with solid fill"/>
        </a:ext>
      </dgm:extLst>
    </dgm:pt>
    <dgm:pt modelId="{0D1D0482-BE9A-4AD9-9C00-CD49DFC0A906}" type="pres">
      <dgm:prSet presAssocID="{8B38C880-BBD2-4EAD-9857-F7436410F173}" presName="spaceRect" presStyleCnt="0"/>
      <dgm:spPr/>
    </dgm:pt>
    <dgm:pt modelId="{F62400F6-5FE1-4B04-8B06-3240DF0AC22C}" type="pres">
      <dgm:prSet presAssocID="{8B38C880-BBD2-4EAD-9857-F7436410F17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7C8070E-B6DC-4996-BFB4-DDEFD7B49DCB}" type="presOf" srcId="{F857B3AC-6BBE-4F04-826A-AE237652B6EC}" destId="{3DB4BD24-8FC6-4ECA-96F7-0A1D345A6130}" srcOrd="0" destOrd="0" presId="urn:microsoft.com/office/officeart/2018/2/layout/IconCircleList"/>
    <dgm:cxn modelId="{42B73E10-2692-41E0-AC56-86EAC206FCBE}" srcId="{F857B3AC-6BBE-4F04-826A-AE237652B6EC}" destId="{32AEB420-AB39-4309-B532-4B87EBCED543}" srcOrd="1" destOrd="0" parTransId="{11AE249B-A279-4267-983E-CAC1BB4B51A5}" sibTransId="{735CA96C-9598-4532-8429-A88543B521D2}"/>
    <dgm:cxn modelId="{7A94A52B-C904-4E86-ABDD-732BFBA87F5A}" type="presOf" srcId="{60C17CF5-BCE2-409B-A737-2FB0300C6DC5}" destId="{81F75475-8825-429F-9BA3-C9F2E1798D1E}" srcOrd="0" destOrd="0" presId="urn:microsoft.com/office/officeart/2018/2/layout/IconCircleList"/>
    <dgm:cxn modelId="{E0681234-24A3-4D5A-8C9C-670371885A6C}" type="presOf" srcId="{DDB4ABC9-2F94-4053-9DBE-EE36679E49DC}" destId="{F14239D4-2BF6-44F7-8889-0D5E3D93C251}" srcOrd="0" destOrd="0" presId="urn:microsoft.com/office/officeart/2018/2/layout/IconCircleList"/>
    <dgm:cxn modelId="{2C2D283A-5ADA-437B-AC29-0306B2B76FA0}" srcId="{F857B3AC-6BBE-4F04-826A-AE237652B6EC}" destId="{DDB4ABC9-2F94-4053-9DBE-EE36679E49DC}" srcOrd="2" destOrd="0" parTransId="{87AA5450-91E2-4C63-A369-8C691E7E355A}" sibTransId="{60C17CF5-BCE2-409B-A737-2FB0300C6DC5}"/>
    <dgm:cxn modelId="{F577585B-EFC6-456B-A173-A0C6262F60F0}" type="presOf" srcId="{8B38C880-BBD2-4EAD-9857-F7436410F173}" destId="{F62400F6-5FE1-4B04-8B06-3240DF0AC22C}" srcOrd="0" destOrd="0" presId="urn:microsoft.com/office/officeart/2018/2/layout/IconCircleList"/>
    <dgm:cxn modelId="{13780D61-9AFC-4771-9407-EEAC3D1349BD}" type="presOf" srcId="{735CA96C-9598-4532-8429-A88543B521D2}" destId="{3543FF64-AD11-4ABA-AFD1-94FBA7E61F1D}" srcOrd="0" destOrd="0" presId="urn:microsoft.com/office/officeart/2018/2/layout/IconCircleList"/>
    <dgm:cxn modelId="{483F2E43-E992-4D22-B00E-4C4B5147F75D}" srcId="{F857B3AC-6BBE-4F04-826A-AE237652B6EC}" destId="{8B38C880-BBD2-4EAD-9857-F7436410F173}" srcOrd="3" destOrd="0" parTransId="{BB4CCDF7-88FE-4AC4-A65B-15250627C46D}" sibTransId="{B59CEDDA-0E39-45C2-8142-DED662A518E7}"/>
    <dgm:cxn modelId="{5C4B9B81-D327-4B2B-9046-4A70A6D9D811}" type="presOf" srcId="{409B0D73-8C85-408E-BE7B-047068964255}" destId="{092B5F4D-3C3D-4939-82B1-05F5E857996F}" srcOrd="0" destOrd="0" presId="urn:microsoft.com/office/officeart/2018/2/layout/IconCircleList"/>
    <dgm:cxn modelId="{BAC0EC81-1EAA-43A6-93FF-5F93556BABAA}" type="presOf" srcId="{54E202FC-F42D-431B-9EC1-B086EA5F54EF}" destId="{F49919C7-8FAB-4D28-8924-16D755E6FBFC}" srcOrd="0" destOrd="0" presId="urn:microsoft.com/office/officeart/2018/2/layout/IconCircleList"/>
    <dgm:cxn modelId="{0FB709BA-53B8-4B1A-8346-3C76631F6ACA}" type="presOf" srcId="{32AEB420-AB39-4309-B532-4B87EBCED543}" destId="{E2B2B74E-4B11-4424-9B0D-176488E68451}" srcOrd="0" destOrd="0" presId="urn:microsoft.com/office/officeart/2018/2/layout/IconCircleList"/>
    <dgm:cxn modelId="{1D5F03ED-9B6F-4EC6-B45E-C88751329A31}" srcId="{F857B3AC-6BBE-4F04-826A-AE237652B6EC}" destId="{54E202FC-F42D-431B-9EC1-B086EA5F54EF}" srcOrd="0" destOrd="0" parTransId="{9B1E423E-AB85-46E6-9BC8-AB5149993142}" sibTransId="{409B0D73-8C85-408E-BE7B-047068964255}"/>
    <dgm:cxn modelId="{849CAE36-596C-4265-98FE-728373BD735F}" type="presParOf" srcId="{3DB4BD24-8FC6-4ECA-96F7-0A1D345A6130}" destId="{721A1E7D-284E-4405-8FA2-1C6A0F7223AD}" srcOrd="0" destOrd="0" presId="urn:microsoft.com/office/officeart/2018/2/layout/IconCircleList"/>
    <dgm:cxn modelId="{443B6E1A-8531-4E5B-9B5E-11C0C5749795}" type="presParOf" srcId="{721A1E7D-284E-4405-8FA2-1C6A0F7223AD}" destId="{2ED95618-A3C2-44A4-9B02-8E3F4B3916C6}" srcOrd="0" destOrd="0" presId="urn:microsoft.com/office/officeart/2018/2/layout/IconCircleList"/>
    <dgm:cxn modelId="{EA5A27AC-C194-494E-A7FE-0DC4445EAB53}" type="presParOf" srcId="{2ED95618-A3C2-44A4-9B02-8E3F4B3916C6}" destId="{29398C0B-86DA-42D7-9957-2C9C39939252}" srcOrd="0" destOrd="0" presId="urn:microsoft.com/office/officeart/2018/2/layout/IconCircleList"/>
    <dgm:cxn modelId="{A45795C6-880A-4EDD-B098-87538315C7F0}" type="presParOf" srcId="{2ED95618-A3C2-44A4-9B02-8E3F4B3916C6}" destId="{06CB38AB-0591-4699-A6BF-7369920FDFA2}" srcOrd="1" destOrd="0" presId="urn:microsoft.com/office/officeart/2018/2/layout/IconCircleList"/>
    <dgm:cxn modelId="{216C02F0-F1D0-420B-8E8D-788C0CD61B71}" type="presParOf" srcId="{2ED95618-A3C2-44A4-9B02-8E3F4B3916C6}" destId="{08F58FC4-76C6-4FE7-B870-8B953CCB0719}" srcOrd="2" destOrd="0" presId="urn:microsoft.com/office/officeart/2018/2/layout/IconCircleList"/>
    <dgm:cxn modelId="{A5C7440F-56DB-4062-9CF8-E3C6975C6803}" type="presParOf" srcId="{2ED95618-A3C2-44A4-9B02-8E3F4B3916C6}" destId="{F49919C7-8FAB-4D28-8924-16D755E6FBFC}" srcOrd="3" destOrd="0" presId="urn:microsoft.com/office/officeart/2018/2/layout/IconCircleList"/>
    <dgm:cxn modelId="{A1A5CC22-E2AA-42E2-B60C-1FC0E0CDDB18}" type="presParOf" srcId="{721A1E7D-284E-4405-8FA2-1C6A0F7223AD}" destId="{092B5F4D-3C3D-4939-82B1-05F5E857996F}" srcOrd="1" destOrd="0" presId="urn:microsoft.com/office/officeart/2018/2/layout/IconCircleList"/>
    <dgm:cxn modelId="{FE55D74A-3E79-41F8-8985-1FA0320D37AF}" type="presParOf" srcId="{721A1E7D-284E-4405-8FA2-1C6A0F7223AD}" destId="{8AF021CE-1355-47CF-82DC-3BC06B461AEA}" srcOrd="2" destOrd="0" presId="urn:microsoft.com/office/officeart/2018/2/layout/IconCircleList"/>
    <dgm:cxn modelId="{810F3056-1605-4CF6-9609-A1226075347D}" type="presParOf" srcId="{8AF021CE-1355-47CF-82DC-3BC06B461AEA}" destId="{FCC4765E-A8E1-485F-87F3-2D0410B30B05}" srcOrd="0" destOrd="0" presId="urn:microsoft.com/office/officeart/2018/2/layout/IconCircleList"/>
    <dgm:cxn modelId="{A3C76B49-8AF7-4061-98CA-C341AF147A46}" type="presParOf" srcId="{8AF021CE-1355-47CF-82DC-3BC06B461AEA}" destId="{F3330F33-7188-4E73-9D5F-00D3D6A4EFD4}" srcOrd="1" destOrd="0" presId="urn:microsoft.com/office/officeart/2018/2/layout/IconCircleList"/>
    <dgm:cxn modelId="{4691249A-405E-4E54-966D-B7B415AF5FDE}" type="presParOf" srcId="{8AF021CE-1355-47CF-82DC-3BC06B461AEA}" destId="{6C3D5CDB-B621-478E-AAE9-2FE09789D12D}" srcOrd="2" destOrd="0" presId="urn:microsoft.com/office/officeart/2018/2/layout/IconCircleList"/>
    <dgm:cxn modelId="{9723A911-E866-4487-9807-0EB13996A5E2}" type="presParOf" srcId="{8AF021CE-1355-47CF-82DC-3BC06B461AEA}" destId="{E2B2B74E-4B11-4424-9B0D-176488E68451}" srcOrd="3" destOrd="0" presId="urn:microsoft.com/office/officeart/2018/2/layout/IconCircleList"/>
    <dgm:cxn modelId="{D4078677-421C-4285-BB86-59B981C5DDFC}" type="presParOf" srcId="{721A1E7D-284E-4405-8FA2-1C6A0F7223AD}" destId="{3543FF64-AD11-4ABA-AFD1-94FBA7E61F1D}" srcOrd="3" destOrd="0" presId="urn:microsoft.com/office/officeart/2018/2/layout/IconCircleList"/>
    <dgm:cxn modelId="{C956BE94-C869-4244-B44D-2AD8A4FF04CB}" type="presParOf" srcId="{721A1E7D-284E-4405-8FA2-1C6A0F7223AD}" destId="{93D721F4-BAC1-41A8-B962-B2D4EEE25369}" srcOrd="4" destOrd="0" presId="urn:microsoft.com/office/officeart/2018/2/layout/IconCircleList"/>
    <dgm:cxn modelId="{D06E6E14-9405-41FF-94A9-3DBBCC72ED63}" type="presParOf" srcId="{93D721F4-BAC1-41A8-B962-B2D4EEE25369}" destId="{AF9ED3A2-64A7-4AA1-9FCA-B14CC28A7746}" srcOrd="0" destOrd="0" presId="urn:microsoft.com/office/officeart/2018/2/layout/IconCircleList"/>
    <dgm:cxn modelId="{B62C1DDC-0F91-468C-9292-390CC0769A6E}" type="presParOf" srcId="{93D721F4-BAC1-41A8-B962-B2D4EEE25369}" destId="{83842496-597F-4072-8CD6-C54A9002B95A}" srcOrd="1" destOrd="0" presId="urn:microsoft.com/office/officeart/2018/2/layout/IconCircleList"/>
    <dgm:cxn modelId="{BB291B7D-71C6-4338-BFF7-D1F6FA7F7014}" type="presParOf" srcId="{93D721F4-BAC1-41A8-B962-B2D4EEE25369}" destId="{BD344534-56A5-42C3-9771-EA6CD009464F}" srcOrd="2" destOrd="0" presId="urn:microsoft.com/office/officeart/2018/2/layout/IconCircleList"/>
    <dgm:cxn modelId="{AD2BB670-8E55-4279-B7F3-1E20C579D619}" type="presParOf" srcId="{93D721F4-BAC1-41A8-B962-B2D4EEE25369}" destId="{F14239D4-2BF6-44F7-8889-0D5E3D93C251}" srcOrd="3" destOrd="0" presId="urn:microsoft.com/office/officeart/2018/2/layout/IconCircleList"/>
    <dgm:cxn modelId="{83EF5A9D-09C5-429B-9778-1CD34370B6B7}" type="presParOf" srcId="{721A1E7D-284E-4405-8FA2-1C6A0F7223AD}" destId="{81F75475-8825-429F-9BA3-C9F2E1798D1E}" srcOrd="5" destOrd="0" presId="urn:microsoft.com/office/officeart/2018/2/layout/IconCircleList"/>
    <dgm:cxn modelId="{B331B668-3F25-4ACF-9A6E-EE94DA536F61}" type="presParOf" srcId="{721A1E7D-284E-4405-8FA2-1C6A0F7223AD}" destId="{54AD0AFA-B860-4EA6-B8DD-36D22EC2559A}" srcOrd="6" destOrd="0" presId="urn:microsoft.com/office/officeart/2018/2/layout/IconCircleList"/>
    <dgm:cxn modelId="{BACFC179-6D68-47FE-AD37-093BB6DCD184}" type="presParOf" srcId="{54AD0AFA-B860-4EA6-B8DD-36D22EC2559A}" destId="{D9E35A55-96A7-4AFF-96E9-303491F583EE}" srcOrd="0" destOrd="0" presId="urn:microsoft.com/office/officeart/2018/2/layout/IconCircleList"/>
    <dgm:cxn modelId="{EAE5427D-2F4C-4762-A253-FEBD5B6F4CFF}" type="presParOf" srcId="{54AD0AFA-B860-4EA6-B8DD-36D22EC2559A}" destId="{2FADB8C6-013A-409E-A07A-89E9E8E297EE}" srcOrd="1" destOrd="0" presId="urn:microsoft.com/office/officeart/2018/2/layout/IconCircleList"/>
    <dgm:cxn modelId="{B97410CC-71F9-48F5-BBEE-62744930CE15}" type="presParOf" srcId="{54AD0AFA-B860-4EA6-B8DD-36D22EC2559A}" destId="{0D1D0482-BE9A-4AD9-9C00-CD49DFC0A906}" srcOrd="2" destOrd="0" presId="urn:microsoft.com/office/officeart/2018/2/layout/IconCircleList"/>
    <dgm:cxn modelId="{A2F45ECE-ACF9-4C41-8BDA-EB64181B77F0}" type="presParOf" srcId="{54AD0AFA-B860-4EA6-B8DD-36D22EC2559A}" destId="{F62400F6-5FE1-4B04-8B06-3240DF0AC22C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98C0B-86DA-42D7-9957-2C9C39939252}">
      <dsp:nvSpPr>
        <dsp:cNvPr id="0" name=""/>
        <dsp:cNvSpPr/>
      </dsp:nvSpPr>
      <dsp:spPr>
        <a:xfrm>
          <a:off x="75905" y="21710"/>
          <a:ext cx="896629" cy="89662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CB38AB-0591-4699-A6BF-7369920FDFA2}">
      <dsp:nvSpPr>
        <dsp:cNvPr id="0" name=""/>
        <dsp:cNvSpPr/>
      </dsp:nvSpPr>
      <dsp:spPr>
        <a:xfrm>
          <a:off x="264197" y="210003"/>
          <a:ext cx="520045" cy="52004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9919C7-8FAB-4D28-8924-16D755E6FBFC}">
      <dsp:nvSpPr>
        <dsp:cNvPr id="0" name=""/>
        <dsp:cNvSpPr/>
      </dsp:nvSpPr>
      <dsp:spPr>
        <a:xfrm>
          <a:off x="1164670" y="21710"/>
          <a:ext cx="2113484" cy="896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Wetgeving &amp; Compliance</a:t>
          </a:r>
          <a:endParaRPr lang="en-US" sz="1600" kern="1200" dirty="0"/>
        </a:p>
      </dsp:txBody>
      <dsp:txXfrm>
        <a:off x="1164670" y="21710"/>
        <a:ext cx="2113484" cy="896629"/>
      </dsp:txXfrm>
    </dsp:sp>
    <dsp:sp modelId="{FCC4765E-A8E1-485F-87F3-2D0410B30B05}">
      <dsp:nvSpPr>
        <dsp:cNvPr id="0" name=""/>
        <dsp:cNvSpPr/>
      </dsp:nvSpPr>
      <dsp:spPr>
        <a:xfrm>
          <a:off x="3646413" y="21710"/>
          <a:ext cx="896629" cy="89662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330F33-7188-4E73-9D5F-00D3D6A4EFD4}">
      <dsp:nvSpPr>
        <dsp:cNvPr id="0" name=""/>
        <dsp:cNvSpPr/>
      </dsp:nvSpPr>
      <dsp:spPr>
        <a:xfrm>
          <a:off x="3834706" y="210003"/>
          <a:ext cx="520045" cy="52004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B2B74E-4B11-4424-9B0D-176488E68451}">
      <dsp:nvSpPr>
        <dsp:cNvPr id="0" name=""/>
        <dsp:cNvSpPr/>
      </dsp:nvSpPr>
      <dsp:spPr>
        <a:xfrm>
          <a:off x="4735178" y="21710"/>
          <a:ext cx="2113484" cy="896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WINZ </a:t>
          </a:r>
          <a:r>
            <a:rPr lang="de-DE" sz="1600" kern="1200" dirty="0" err="1"/>
            <a:t>procedure</a:t>
          </a:r>
          <a:endParaRPr lang="en-US" sz="1600" kern="1200" dirty="0"/>
        </a:p>
      </dsp:txBody>
      <dsp:txXfrm>
        <a:off x="4735178" y="21710"/>
        <a:ext cx="2113484" cy="896629"/>
      </dsp:txXfrm>
    </dsp:sp>
    <dsp:sp modelId="{AF9ED3A2-64A7-4AA1-9FCA-B14CC28A7746}">
      <dsp:nvSpPr>
        <dsp:cNvPr id="0" name=""/>
        <dsp:cNvSpPr/>
      </dsp:nvSpPr>
      <dsp:spPr>
        <a:xfrm>
          <a:off x="75905" y="1294528"/>
          <a:ext cx="896629" cy="89662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842496-597F-4072-8CD6-C54A9002B95A}">
      <dsp:nvSpPr>
        <dsp:cNvPr id="0" name=""/>
        <dsp:cNvSpPr/>
      </dsp:nvSpPr>
      <dsp:spPr>
        <a:xfrm>
          <a:off x="264197" y="1482820"/>
          <a:ext cx="520045" cy="52004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239D4-2BF6-44F7-8889-0D5E3D93C251}">
      <dsp:nvSpPr>
        <dsp:cNvPr id="0" name=""/>
        <dsp:cNvSpPr/>
      </dsp:nvSpPr>
      <dsp:spPr>
        <a:xfrm>
          <a:off x="1164670" y="1294528"/>
          <a:ext cx="2113484" cy="896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Risks</a:t>
          </a:r>
        </a:p>
      </dsp:txBody>
      <dsp:txXfrm>
        <a:off x="1164670" y="1294528"/>
        <a:ext cx="2113484" cy="896629"/>
      </dsp:txXfrm>
    </dsp:sp>
    <dsp:sp modelId="{D9E35A55-96A7-4AFF-96E9-303491F583EE}">
      <dsp:nvSpPr>
        <dsp:cNvPr id="0" name=""/>
        <dsp:cNvSpPr/>
      </dsp:nvSpPr>
      <dsp:spPr>
        <a:xfrm>
          <a:off x="3646413" y="1294528"/>
          <a:ext cx="896629" cy="89662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DB8C6-013A-409E-A07A-89E9E8E297EE}">
      <dsp:nvSpPr>
        <dsp:cNvPr id="0" name=""/>
        <dsp:cNvSpPr/>
      </dsp:nvSpPr>
      <dsp:spPr>
        <a:xfrm>
          <a:off x="3834706" y="1482820"/>
          <a:ext cx="520045" cy="52004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400F6-5FE1-4B04-8B06-3240DF0AC22C}">
      <dsp:nvSpPr>
        <dsp:cNvPr id="0" name=""/>
        <dsp:cNvSpPr/>
      </dsp:nvSpPr>
      <dsp:spPr>
        <a:xfrm>
          <a:off x="4735178" y="1294528"/>
          <a:ext cx="2113484" cy="896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 err="1"/>
            <a:t>Gebruik</a:t>
          </a:r>
          <a:endParaRPr lang="en-US" sz="1600" kern="1200" dirty="0"/>
        </a:p>
      </dsp:txBody>
      <dsp:txXfrm>
        <a:off x="4735178" y="1294528"/>
        <a:ext cx="2113484" cy="896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4959350" y="134938"/>
            <a:ext cx="72548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/>
            <a:r>
              <a:rPr lang="de-DE" sz="1200"/>
              <a:t>P 427</a:t>
            </a: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2911475" y="9144000"/>
            <a:ext cx="2865438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5" tIns="45698" rIns="91395" bIns="456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/>
            </a:lvl1pPr>
          </a:lstStyle>
          <a:p>
            <a:pPr>
              <a:defRPr/>
            </a:pPr>
            <a:fld id="{8FFD9B7C-FC6F-46D1-B642-7A0E957C37A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7592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093788" y="134938"/>
            <a:ext cx="684212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538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944813" y="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000"/>
            </a:lvl1pPr>
          </a:lstStyle>
          <a:p>
            <a:pPr>
              <a:defRPr/>
            </a:pPr>
            <a:r>
              <a:rPr lang="de-DE"/>
              <a:t>P 427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8582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675">
              <a:defRPr sz="1000"/>
            </a:lvl1pPr>
          </a:lstStyle>
          <a:p>
            <a:pPr>
              <a:defRPr/>
            </a:pPr>
            <a:fld id="{0D8DEBCF-3C49-4107-B4C0-99AC30BE6FAC}" type="datetime1">
              <a:rPr lang="de-DE"/>
              <a:pPr>
                <a:defRPr/>
              </a:pPr>
              <a:t>12.02.2026</a:t>
            </a:fld>
            <a:endParaRPr lang="de-DE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4538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8050"/>
            <a:ext cx="4965700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pPr>
              <a:defRPr/>
            </a:pPr>
            <a:fld id="{FDE1B383-3227-458C-A3B7-161AD8CAE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7171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itelPlaz"/>
          <p:cNvSpPr>
            <a:spLocks noGrp="1" noChangeArrowheads="1"/>
          </p:cNvSpPr>
          <p:nvPr>
            <p:ph type="ctrTitle"/>
          </p:nvPr>
        </p:nvSpPr>
        <p:spPr>
          <a:xfrm>
            <a:off x="852179" y="1287066"/>
            <a:ext cx="6278562" cy="1890713"/>
          </a:xfrm>
        </p:spPr>
        <p:txBody>
          <a:bodyPr bIns="0"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117" name="TextPlaz"/>
          <p:cNvSpPr>
            <a:spLocks noGrp="1" noChangeArrowheads="1"/>
          </p:cNvSpPr>
          <p:nvPr>
            <p:ph type="subTitle" idx="1"/>
          </p:nvPr>
        </p:nvSpPr>
        <p:spPr>
          <a:xfrm>
            <a:off x="866466" y="3397496"/>
            <a:ext cx="6264275" cy="1315641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0"/>
          </p:nvPr>
        </p:nvSpPr>
        <p:spPr>
          <a:xfrm>
            <a:off x="4330700" y="5026025"/>
            <a:ext cx="457200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1"/>
          </p:nvPr>
        </p:nvSpPr>
        <p:spPr/>
        <p:txBody>
          <a:bodyPr wrap="square"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fld id="{76AED1A9-7216-40E2-944D-14B56E1806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umPlaz"/>
          <p:cNvSpPr>
            <a:spLocks noGrp="1" noChangeArrowheads="1"/>
          </p:cNvSpPr>
          <p:nvPr>
            <p:ph type="dt" sz="half" idx="12"/>
          </p:nvPr>
        </p:nvSpPr>
        <p:spPr>
          <a:xfrm>
            <a:off x="2717800" y="5026025"/>
            <a:ext cx="715963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61A9EA-0A42-4BBF-BA4A-BBBAC03EC3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D00ECE-53A6-EB3E-70B9-9454800A4A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03676"/>
      </p:ext>
    </p:extLst>
  </p:cSld>
  <p:clrMapOvr>
    <a:masterClrMapping/>
  </p:clrMapOvr>
  <p:transition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D115B-EE29-4764-AA0D-2AAA1E1585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42F67506-A25B-A944-50E4-FB76991D2B4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056245"/>
      </p:ext>
    </p:extLst>
  </p:cSld>
  <p:clrMapOvr>
    <a:masterClrMapping/>
  </p:clrMapOvr>
  <p:transition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B4C8-8113-4468-8CBB-0A3F1870F9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AB41DF77-52B5-364D-CA14-F69338BA281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799962"/>
      </p:ext>
    </p:extLst>
  </p:cSld>
  <p:clrMapOvr>
    <a:masterClrMapping/>
  </p:clrMapOvr>
  <p:transition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0813" y="1315641"/>
            <a:ext cx="4214710" cy="30203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66444" y="1315641"/>
            <a:ext cx="4214019" cy="30105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B0EA7-CEE4-4A39-A032-45B029C3F8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2093C38F-5873-0805-80C1-74BA1284E93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847417"/>
      </p:ext>
    </p:extLst>
  </p:cSld>
  <p:clrMapOvr>
    <a:masterClrMapping/>
  </p:clrMapOvr>
  <p:transition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 Verbindung 6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7093974" cy="7182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8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CA355-F7C4-42A0-BEEF-75F1F6FFD3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42581E1B-2DD6-D821-960A-C96B59B5589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434782"/>
      </p:ext>
    </p:extLst>
  </p:cSld>
  <p:clrMapOvr>
    <a:masterClrMapping/>
  </p:clrMapOvr>
  <p:transition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EFFCF-2300-4BC5-95C0-71EA378227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C0D2C368-4621-2805-BC93-7C4FADC9E8E5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712185"/>
      </p:ext>
    </p:extLst>
  </p:cSld>
  <p:clrMapOvr>
    <a:masterClrMapping/>
  </p:clrMapOvr>
  <p:transition/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CCA94-121D-4026-B71D-B792345E21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Gerade Verbindung 1">
            <a:extLst>
              <a:ext uri="{FF2B5EF4-FFF2-40B4-BE49-F238E27FC236}">
                <a16:creationId xmlns:a16="http://schemas.microsoft.com/office/drawing/2014/main" id="{437FEBA3-9CFE-84A8-CC06-4A77EC2DC09B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35495"/>
      </p:ext>
    </p:extLst>
  </p:cSld>
  <p:clrMapOvr>
    <a:masterClrMapping/>
  </p:clrMapOvr>
  <p:transition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1410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2498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D30F6-9616-4B1C-B6AB-528478A4A1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C2BA3DDE-BF16-1FE5-A673-72D773868EA8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17696"/>
      </p:ext>
    </p:extLst>
  </p:cSld>
  <p:clrMapOvr>
    <a:masterClrMapping/>
  </p:clrMapOvr>
  <p:transition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2515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661A7-D5DC-4651-9BC1-656BD7FCB5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FDF7C559-0566-8FFE-B896-46622FE85B4A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114436"/>
      </p:ext>
    </p:extLst>
  </p:cSld>
  <p:clrMapOvr>
    <a:masterClrMapping/>
  </p:clrMapOvr>
  <p:transition/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814" y="228600"/>
            <a:ext cx="7240587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</p:nvPr>
        </p:nvSpPr>
        <p:spPr>
          <a:xfrm>
            <a:off x="150813" y="1315642"/>
            <a:ext cx="3505200" cy="2971224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08414" y="1315642"/>
            <a:ext cx="3506787" cy="2981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E683C-2E0C-461C-A144-5D52B75CC6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6F8CB0D7-0BB3-737F-6F58-0EA4786A0A0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482487"/>
      </p:ext>
    </p:extLst>
  </p:cSld>
  <p:clrMapOvr>
    <a:masterClrMapping/>
  </p:clrMapOvr>
  <p:transition/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6ADC0B53-512E-E935-0590-E5C68291FCFD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922883"/>
      </p:ext>
    </p:extLst>
  </p:cSld>
  <p:clrMapOvr>
    <a:masterClrMapping/>
  </p:clrMapOvr>
  <p:transition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EC1F3E9F-E2CB-C97E-1517-B6B49CC7FE7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76062"/>
      </p:ext>
    </p:extLst>
  </p:cSld>
  <p:clrMapOvr>
    <a:masterClrMapping/>
  </p:clrMapOvr>
  <p:transition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04018"/>
      </p:ext>
    </p:extLst>
  </p:cSld>
  <p:clrMapOvr>
    <a:masterClrMapping/>
  </p:clrMapOvr>
  <p:transition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17976"/>
      </p:ext>
    </p:extLst>
  </p:cSld>
  <p:clrMapOvr>
    <a:masterClrMapping/>
  </p:clrMapOvr>
  <p:transition/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813" y="228600"/>
            <a:ext cx="7240587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das Titelformat zu bearbeiten</a:t>
            </a:r>
          </a:p>
        </p:txBody>
      </p:sp>
      <p:sp>
        <p:nvSpPr>
          <p:cNvPr id="1028" name="TextPlaz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813" y="1316038"/>
            <a:ext cx="8629650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42" name="DatumPlaz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3038" y="5026025"/>
            <a:ext cx="715962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3" name="FussPlaz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28800" y="5026025"/>
            <a:ext cx="457200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4" name="SeitePlaz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1325" y="4984750"/>
            <a:ext cx="914400" cy="11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056F81D-BCB6-4549-8B0B-1119C20E77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rafik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9D51926A-5EF7-879C-86E5-507CC8AED0A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BA8B90-F0CA-86F7-3E63-86FAF1EF3794}"/>
              </a:ext>
            </a:extLst>
          </p:cNvPr>
          <p:cNvSpPr/>
          <p:nvPr userDrawn="1"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2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08" r:id="rId13"/>
    <p:sldLayoutId id="2147484309" r:id="rId14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73100" indent="-3286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l"/>
        <a:defRPr sz="2200">
          <a:solidFill>
            <a:schemeClr val="tx1"/>
          </a:solidFill>
          <a:latin typeface="+mn-lt"/>
          <a:cs typeface="+mn-cs"/>
        </a:defRPr>
      </a:lvl2pPr>
      <a:lvl3pPr marL="952500" indent="-2778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Char char="–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2459038"/>
            <a:ext cx="8056517" cy="1541462"/>
          </a:xfrm>
        </p:spPr>
        <p:txBody>
          <a:bodyPr/>
          <a:lstStyle/>
          <a:p>
            <a:pPr eaLnBrk="1" hangingPunct="1">
              <a:lnSpc>
                <a:spcPts val="4200"/>
              </a:lnSpc>
            </a:pPr>
            <a:r>
              <a:rPr lang="nl-NL" dirty="0"/>
              <a:t>Titel training</a:t>
            </a:r>
            <a:endParaRPr lang="de-DE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0813" y="228600"/>
            <a:ext cx="7240587" cy="857250"/>
          </a:xfrm>
        </p:spPr>
        <p:txBody>
          <a:bodyPr wrap="square"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nl-NL" sz="2200" dirty="0"/>
              <a:t>Titel training</a:t>
            </a:r>
            <a:endParaRPr lang="de-DE" sz="2200" dirty="0"/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061325" y="4984750"/>
            <a:ext cx="914400" cy="112713"/>
          </a:xfrm>
        </p:spPr>
        <p:txBody>
          <a:bodyPr wrap="none" anchor="b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fld id="{F369C7CE-6026-43FD-B325-E31A4D073C97}" type="slidenum">
              <a:rPr lang="en-US" sz="800" smtClean="0">
                <a:solidFill>
                  <a:srgbClr val="000000"/>
                </a:solidFill>
              </a:rPr>
              <a:pPr eaLnBrk="1" hangingPunct="1"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 sz="800">
              <a:solidFill>
                <a:srgbClr val="000000"/>
              </a:solidFill>
            </a:endParaRPr>
          </a:p>
        </p:txBody>
      </p:sp>
      <p:graphicFrame>
        <p:nvGraphicFramePr>
          <p:cNvPr id="15372" name="Rectangle 3">
            <a:extLst>
              <a:ext uri="{FF2B5EF4-FFF2-40B4-BE49-F238E27FC236}">
                <a16:creationId xmlns:a16="http://schemas.microsoft.com/office/drawing/2014/main" id="{A9F5CDB5-97D2-2BFC-D75A-4354D6E1EE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783483"/>
              </p:ext>
            </p:extLst>
          </p:nvPr>
        </p:nvGraphicFramePr>
        <p:xfrm>
          <a:off x="223520" y="2034012"/>
          <a:ext cx="6924569" cy="2212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3">
            <a:extLst>
              <a:ext uri="{FF2B5EF4-FFF2-40B4-BE49-F238E27FC236}">
                <a16:creationId xmlns:a16="http://schemas.microsoft.com/office/drawing/2014/main" id="{DA8F7724-E385-021A-772A-843D22869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510" y="1343130"/>
            <a:ext cx="6241596" cy="330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lr>
                <a:srgbClr val="003399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3100" indent="-328613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lr>
                <a:srgbClr val="003399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+mn-lt"/>
                <a:cs typeface="+mn-cs"/>
              </a:defRPr>
            </a:lvl2pPr>
            <a:lvl3pPr marL="952500" indent="-277813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lr>
                <a:srgbClr val="003399"/>
              </a:buClr>
              <a:buChar char="–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lr>
                <a:schemeClr val="accent1"/>
              </a:buClr>
              <a:buChar char="–"/>
              <a:defRPr sz="22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lr>
                <a:schemeClr val="accent1"/>
              </a:buClr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lr>
                <a:schemeClr val="accent1"/>
              </a:buClr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lr>
                <a:schemeClr val="accent1"/>
              </a:buClr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lr>
                <a:schemeClr val="accent1"/>
              </a:buClr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lr>
                <a:schemeClr val="accent1"/>
              </a:buClr>
              <a:buChar char="»"/>
              <a:defRPr sz="2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800" kern="0" dirty="0"/>
              <a:t>Deze presentatie is bedoeld om u bekend te maken met:</a:t>
            </a:r>
          </a:p>
          <a:p>
            <a:endParaRPr lang="nl-NL" sz="1800" kern="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231775"/>
            <a:ext cx="7108825" cy="862013"/>
          </a:xfrm>
        </p:spPr>
        <p:txBody>
          <a:bodyPr/>
          <a:lstStyle/>
          <a:p>
            <a:pPr eaLnBrk="1" hangingPunct="1">
              <a:lnSpc>
                <a:spcPts val="3400"/>
              </a:lnSpc>
            </a:pPr>
            <a:r>
              <a:rPr lang="nl-NL" sz="2000" dirty="0">
                <a:solidFill>
                  <a:srgbClr val="FFC000"/>
                </a:solidFill>
              </a:rPr>
              <a:t>Titel training</a:t>
            </a:r>
            <a:br>
              <a:rPr lang="de-DE" sz="2000" dirty="0"/>
            </a:br>
            <a:r>
              <a:rPr lang="de-DE" dirty="0"/>
              <a:t>Wetgeving &amp; Compliance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33375" y="1349375"/>
            <a:ext cx="8413750" cy="306863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de-DE" sz="1800" dirty="0"/>
              <a:t>In Nederland is WINZ verplicht te voldoen aan:</a:t>
            </a:r>
          </a:p>
          <a:p>
            <a:pPr eaLnBrk="1" hangingPunct="1"/>
            <a:r>
              <a:rPr lang="de-DE" sz="1800" dirty="0" err="1"/>
              <a:t>Specifieke</a:t>
            </a:r>
            <a:r>
              <a:rPr lang="de-DE" sz="1800" dirty="0"/>
              <a:t> </a:t>
            </a:r>
            <a:r>
              <a:rPr lang="de-DE" sz="1800" dirty="0" err="1"/>
              <a:t>wetgeving</a:t>
            </a:r>
            <a:r>
              <a:rPr lang="de-DE" sz="1800" dirty="0"/>
              <a:t> hier </a:t>
            </a:r>
            <a:r>
              <a:rPr lang="de-DE" sz="1800" dirty="0" err="1"/>
              <a:t>invullen</a:t>
            </a:r>
            <a:endParaRPr lang="de-DE" sz="1800" dirty="0"/>
          </a:p>
          <a:p>
            <a:r>
              <a:rPr lang="nl-NL" sz="1800" b="1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“xxx en xxx”</a:t>
            </a:r>
          </a:p>
          <a:p>
            <a:pPr eaLnBrk="1" hangingPunct="1"/>
            <a:r>
              <a:rPr lang="de-DE" sz="1800" dirty="0"/>
              <a:t>xxx</a:t>
            </a:r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37897" y="4618990"/>
            <a:ext cx="683547" cy="88069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9pPr>
          </a:lstStyle>
          <a:p>
            <a:pPr eaLnBrk="1" hangingPunct="1"/>
            <a:fld id="{F369C7CE-6026-43FD-B325-E31A4D073C97}" type="slidenum">
              <a:rPr lang="en-US" sz="800" smtClean="0"/>
              <a:pPr eaLnBrk="1" hangingPunct="1"/>
              <a:t>3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93430160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231775"/>
            <a:ext cx="7108825" cy="862013"/>
          </a:xfrm>
        </p:spPr>
        <p:txBody>
          <a:bodyPr/>
          <a:lstStyle/>
          <a:p>
            <a:pPr eaLnBrk="1" hangingPunct="1">
              <a:lnSpc>
                <a:spcPts val="3400"/>
              </a:lnSpc>
            </a:pPr>
            <a:r>
              <a:rPr lang="nl-NL" sz="2000" dirty="0">
                <a:solidFill>
                  <a:srgbClr val="FFC000"/>
                </a:solidFill>
              </a:rPr>
              <a:t>Titel</a:t>
            </a:r>
            <a:br>
              <a:rPr lang="de-DE" sz="2000" dirty="0"/>
            </a:br>
            <a:r>
              <a:rPr lang="de-DE" dirty="0"/>
              <a:t>Wetgeving &amp; Compliance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33375" y="1349375"/>
            <a:ext cx="8413750" cy="306863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de-DE" sz="1800" dirty="0"/>
              <a:t>Dit betekent voor WINZ:</a:t>
            </a:r>
          </a:p>
          <a:p>
            <a:pPr marL="0" indent="0" eaLnBrk="1" hangingPunct="1">
              <a:buNone/>
            </a:pPr>
            <a:endParaRPr lang="de-DE" sz="1800" dirty="0"/>
          </a:p>
          <a:p>
            <a:pPr marL="0" indent="0" eaLnBrk="1" hangingPunct="1">
              <a:buNone/>
            </a:pPr>
            <a:endParaRPr lang="de-DE" sz="1800" dirty="0"/>
          </a:p>
          <a:p>
            <a:r>
              <a:rPr lang="nl-NL" sz="1800" dirty="0"/>
              <a:t>xxx.</a:t>
            </a:r>
            <a:endParaRPr lang="de-DE" sz="1800" dirty="0"/>
          </a:p>
          <a:p>
            <a:pPr eaLnBrk="1" hangingPunct="1"/>
            <a:r>
              <a:rPr lang="de-DE" sz="1800" dirty="0" err="1"/>
              <a:t>Xxx</a:t>
            </a:r>
            <a:r>
              <a:rPr lang="de-DE" sz="1800" dirty="0"/>
              <a:t> en </a:t>
            </a:r>
            <a:r>
              <a:rPr lang="en-GB" sz="1800" b="1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‘xxx’.</a:t>
            </a:r>
          </a:p>
          <a:p>
            <a:pPr eaLnBrk="1" hangingPunct="1"/>
            <a:r>
              <a:rPr lang="nl-NL" sz="1800" dirty="0"/>
              <a:t>xxx.</a:t>
            </a:r>
            <a:endParaRPr lang="nl-NL" sz="1800" b="1" dirty="0">
              <a:solidFill>
                <a:srgbClr val="0033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37897" y="4618990"/>
            <a:ext cx="683547" cy="88069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9pPr>
          </a:lstStyle>
          <a:p>
            <a:pPr eaLnBrk="1" hangingPunct="1"/>
            <a:fld id="{F369C7CE-6026-43FD-B325-E31A4D073C97}" type="slidenum">
              <a:rPr lang="en-US" sz="800" smtClean="0"/>
              <a:pPr eaLnBrk="1" hangingPunct="1"/>
              <a:t>4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19803681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231775"/>
            <a:ext cx="7108825" cy="862013"/>
          </a:xfrm>
        </p:spPr>
        <p:txBody>
          <a:bodyPr/>
          <a:lstStyle/>
          <a:p>
            <a:pPr eaLnBrk="1" hangingPunct="1">
              <a:lnSpc>
                <a:spcPts val="3400"/>
              </a:lnSpc>
            </a:pPr>
            <a:r>
              <a:rPr lang="nl-NL" sz="2000" dirty="0">
                <a:solidFill>
                  <a:srgbClr val="FFC000"/>
                </a:solidFill>
              </a:rPr>
              <a:t>Titel</a:t>
            </a:r>
            <a:br>
              <a:rPr lang="de-DE" sz="2000" dirty="0"/>
            </a:br>
            <a:r>
              <a:rPr lang="de-DE" dirty="0" err="1"/>
              <a:t>Onderwerp</a:t>
            </a:r>
            <a:r>
              <a:rPr lang="de-DE" dirty="0"/>
              <a:t> </a:t>
            </a:r>
            <a:r>
              <a:rPr lang="de-DE" dirty="0" err="1"/>
              <a:t>proces</a:t>
            </a:r>
            <a:r>
              <a:rPr lang="de-DE" dirty="0"/>
              <a:t> </a:t>
            </a:r>
            <a:endParaRPr lang="de-DE" dirty="0">
              <a:highlight>
                <a:srgbClr val="FFFF00"/>
              </a:highlight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33375" y="1349375"/>
            <a:ext cx="6241596" cy="3068638"/>
          </a:xfrm>
        </p:spPr>
        <p:txBody>
          <a:bodyPr/>
          <a:lstStyle/>
          <a:p>
            <a:r>
              <a:rPr lang="nl-NL" sz="1800" dirty="0"/>
              <a:t>Procedure HSE.</a:t>
            </a:r>
          </a:p>
          <a:p>
            <a:r>
              <a:rPr lang="nl-NL" sz="1800" dirty="0"/>
              <a:t>Bijlagen of Flowchart.</a:t>
            </a:r>
          </a:p>
          <a:p>
            <a:r>
              <a:rPr lang="nl-NL" sz="1800" dirty="0" err="1"/>
              <a:t>forms</a:t>
            </a:r>
            <a:r>
              <a:rPr lang="nl-NL" sz="1800" dirty="0"/>
              <a:t>.</a:t>
            </a:r>
          </a:p>
          <a:p>
            <a:pPr marL="0" indent="0">
              <a:buNone/>
            </a:pPr>
            <a:endParaRPr lang="nl-NL" sz="1800" dirty="0"/>
          </a:p>
          <a:p>
            <a:endParaRPr lang="nl-NL" sz="1800" dirty="0"/>
          </a:p>
          <a:p>
            <a:endParaRPr lang="nl-NL" sz="1800" dirty="0"/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37897" y="4618990"/>
            <a:ext cx="683547" cy="88069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9pPr>
          </a:lstStyle>
          <a:p>
            <a:pPr eaLnBrk="1" hangingPunct="1"/>
            <a:fld id="{F369C7CE-6026-43FD-B325-E31A4D073C97}" type="slidenum">
              <a:rPr lang="en-US" sz="800" smtClean="0"/>
              <a:pPr eaLnBrk="1" hangingPunct="1"/>
              <a:t>5</a:t>
            </a:fld>
            <a:endParaRPr lang="en-US" sz="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DF39DF-79E3-0508-EA3F-7E625FCAC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355" y="1299596"/>
            <a:ext cx="1400925" cy="1979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 diagram of a process flow&#10;&#10;Description automatically generated">
            <a:extLst>
              <a:ext uri="{FF2B5EF4-FFF2-40B4-BE49-F238E27FC236}">
                <a16:creationId xmlns:a16="http://schemas.microsoft.com/office/drawing/2014/main" id="{59D678C1-8BA7-5217-CB17-E1719FA21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391" y="1555183"/>
            <a:ext cx="1560803" cy="2657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58C3DC-9D9A-2CBE-D3FB-9A839DB78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3205" y="1800598"/>
            <a:ext cx="3127420" cy="977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819705-2D2E-FEAF-2CC1-F4D7371AA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5940" y="2379321"/>
            <a:ext cx="1242753" cy="172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3053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231775"/>
            <a:ext cx="7108825" cy="862013"/>
          </a:xfrm>
        </p:spPr>
        <p:txBody>
          <a:bodyPr/>
          <a:lstStyle/>
          <a:p>
            <a:pPr eaLnBrk="1" hangingPunct="1">
              <a:lnSpc>
                <a:spcPts val="3400"/>
              </a:lnSpc>
            </a:pPr>
            <a:r>
              <a:rPr lang="nl-NL" sz="2000" dirty="0">
                <a:solidFill>
                  <a:srgbClr val="FFC000"/>
                </a:solidFill>
              </a:rPr>
              <a:t>Titel</a:t>
            </a:r>
            <a:br>
              <a:rPr lang="de-DE" sz="2000" dirty="0"/>
            </a:br>
            <a:r>
              <a:rPr lang="de-DE" dirty="0" err="1"/>
              <a:t>Onderwerp</a:t>
            </a:r>
            <a:r>
              <a:rPr lang="de-DE" dirty="0"/>
              <a:t> </a:t>
            </a:r>
            <a:r>
              <a:rPr lang="de-DE" dirty="0" err="1"/>
              <a:t>proces</a:t>
            </a:r>
            <a:endParaRPr lang="de-DE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33375" y="1349375"/>
            <a:ext cx="8413750" cy="306863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de-DE" sz="1800" b="1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Algemeen:</a:t>
            </a:r>
          </a:p>
          <a:p>
            <a:r>
              <a:rPr lang="nl-NL" sz="1800" dirty="0"/>
              <a:t>xxx</a:t>
            </a:r>
            <a:endParaRPr lang="de-DE" sz="1800" dirty="0"/>
          </a:p>
          <a:p>
            <a:r>
              <a:rPr lang="nl-NL" sz="1800" b="1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‘xxx’</a:t>
            </a:r>
            <a:endParaRPr lang="nl-NL" sz="1800" dirty="0"/>
          </a:p>
          <a:p>
            <a:r>
              <a:rPr lang="nl-NL" sz="1800" dirty="0"/>
              <a:t>xxx</a:t>
            </a:r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37897" y="4618990"/>
            <a:ext cx="683547" cy="88069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9pPr>
          </a:lstStyle>
          <a:p>
            <a:pPr eaLnBrk="1" hangingPunct="1"/>
            <a:fld id="{F369C7CE-6026-43FD-B325-E31A4D073C97}" type="slidenum">
              <a:rPr lang="en-US" sz="800" smtClean="0"/>
              <a:pPr eaLnBrk="1" hangingPunct="1"/>
              <a:t>6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86036704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0ABA6-E5C7-3109-EB5B-69D7618F7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D2BEDBD-77E8-6D09-2125-F167FDA17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8138" y="231775"/>
            <a:ext cx="7108825" cy="862013"/>
          </a:xfrm>
        </p:spPr>
        <p:txBody>
          <a:bodyPr/>
          <a:lstStyle/>
          <a:p>
            <a:pPr eaLnBrk="1" hangingPunct="1">
              <a:lnSpc>
                <a:spcPts val="3400"/>
              </a:lnSpc>
            </a:pPr>
            <a:r>
              <a:rPr lang="nl-NL" sz="2000" dirty="0">
                <a:solidFill>
                  <a:srgbClr val="FFC000"/>
                </a:solidFill>
              </a:rPr>
              <a:t>Titel</a:t>
            </a:r>
            <a:br>
              <a:rPr lang="de-DE" sz="2000" dirty="0"/>
            </a:br>
            <a:r>
              <a:rPr lang="de-DE" dirty="0" err="1"/>
              <a:t>Risico</a:t>
            </a:r>
            <a:endParaRPr lang="de-DE" dirty="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AC3FED6-87E0-24EB-9688-AAA04B3E83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3375" y="1349375"/>
            <a:ext cx="8413750" cy="306863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de-DE" sz="1800" b="1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Algemeen:</a:t>
            </a:r>
          </a:p>
          <a:p>
            <a:r>
              <a:rPr lang="nl-NL" sz="1800" dirty="0"/>
              <a:t>xxx</a:t>
            </a:r>
            <a:endParaRPr lang="de-DE" sz="1800" dirty="0"/>
          </a:p>
          <a:p>
            <a:r>
              <a:rPr lang="nl-NL" sz="1800" b="1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‘xxx’</a:t>
            </a:r>
            <a:endParaRPr lang="nl-NL" sz="1800" dirty="0"/>
          </a:p>
          <a:p>
            <a:r>
              <a:rPr lang="nl-NL" sz="1800" dirty="0"/>
              <a:t>xxx</a:t>
            </a:r>
          </a:p>
        </p:txBody>
      </p:sp>
      <p:sp>
        <p:nvSpPr>
          <p:cNvPr id="15364" name="Foliennummernplatzhalter 5">
            <a:extLst>
              <a:ext uri="{FF2B5EF4-FFF2-40B4-BE49-F238E27FC236}">
                <a16:creationId xmlns:a16="http://schemas.microsoft.com/office/drawing/2014/main" id="{17106A5E-D4A5-30CC-464E-C699F3FC7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7897" y="4618990"/>
            <a:ext cx="683547" cy="88069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9pPr>
          </a:lstStyle>
          <a:p>
            <a:pPr eaLnBrk="1" hangingPunct="1"/>
            <a:fld id="{F369C7CE-6026-43FD-B325-E31A4D073C97}" type="slidenum">
              <a:rPr lang="en-US" sz="800" smtClean="0"/>
              <a:pPr eaLnBrk="1" hangingPunct="1"/>
              <a:t>7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16384430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231775"/>
            <a:ext cx="7108825" cy="862013"/>
          </a:xfrm>
        </p:spPr>
        <p:txBody>
          <a:bodyPr/>
          <a:lstStyle/>
          <a:p>
            <a:pPr eaLnBrk="1" hangingPunct="1">
              <a:lnSpc>
                <a:spcPts val="3400"/>
              </a:lnSpc>
            </a:pPr>
            <a:r>
              <a:rPr lang="nl-NL" sz="2000" dirty="0">
                <a:solidFill>
                  <a:srgbClr val="FFC000"/>
                </a:solidFill>
              </a:rPr>
              <a:t>Titel</a:t>
            </a:r>
            <a:br>
              <a:rPr lang="de-DE" sz="2000" dirty="0"/>
            </a:br>
            <a:r>
              <a:rPr lang="de-DE" dirty="0"/>
              <a:t>Gebruik</a:t>
            </a:r>
            <a:endParaRPr lang="de-DE" dirty="0">
              <a:highlight>
                <a:srgbClr val="FFFF00"/>
              </a:highlight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33375" y="1349375"/>
            <a:ext cx="6072224" cy="3068638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nl-NL" sz="1800" dirty="0" err="1">
                <a:latin typeface="Arial" panose="020B0604020202020204" pitchFamily="34" charset="0"/>
                <a:cs typeface="Times New Roman" panose="02020603050405020304" pitchFamily="18" charset="0"/>
              </a:rPr>
              <a:t>Xxx</a:t>
            </a:r>
            <a:r>
              <a:rPr lang="nl-NL" sz="1800" dirty="0">
                <a:latin typeface="Arial" panose="020B0604020202020204" pitchFamily="34" charset="0"/>
                <a:cs typeface="Times New Roman" panose="02020603050405020304" pitchFamily="18" charset="0"/>
              </a:rPr>
              <a:t> en </a:t>
            </a:r>
            <a:r>
              <a:rPr lang="nl-NL" sz="1800" b="1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xxx</a:t>
            </a: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+mj-lt"/>
              <a:buAutoNum type="arabicPeriod"/>
            </a:pPr>
            <a:r>
              <a:rPr lang="nl-NL" sz="18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endParaRPr lang="nl-NL" sz="18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endParaRPr lang="nl-NL" sz="1800" dirty="0"/>
          </a:p>
          <a:p>
            <a:pPr>
              <a:buFont typeface="+mj-lt"/>
              <a:buAutoNum type="arabicPeriod"/>
            </a:pPr>
            <a:endParaRPr lang="nl-NL" sz="1800" dirty="0"/>
          </a:p>
          <a:p>
            <a:pPr>
              <a:buFont typeface="+mj-lt"/>
              <a:buAutoNum type="arabicPeriod"/>
            </a:pPr>
            <a:endParaRPr lang="nl-NL" sz="1800" dirty="0"/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37897" y="4618990"/>
            <a:ext cx="683547" cy="88069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9pPr>
          </a:lstStyle>
          <a:p>
            <a:pPr eaLnBrk="1" hangingPunct="1"/>
            <a:fld id="{F369C7CE-6026-43FD-B325-E31A4D073C97}" type="slidenum">
              <a:rPr lang="en-US" sz="800" smtClean="0"/>
              <a:pPr eaLnBrk="1" hangingPunct="1"/>
              <a:t>8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4710449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231775"/>
            <a:ext cx="7108825" cy="862013"/>
          </a:xfrm>
        </p:spPr>
        <p:txBody>
          <a:bodyPr/>
          <a:lstStyle/>
          <a:p>
            <a:pPr eaLnBrk="1" hangingPunct="1">
              <a:lnSpc>
                <a:spcPts val="3400"/>
              </a:lnSpc>
            </a:pPr>
            <a:r>
              <a:rPr lang="nl-NL" sz="2000" dirty="0">
                <a:solidFill>
                  <a:srgbClr val="FFC000"/>
                </a:solidFill>
              </a:rPr>
              <a:t>Titel</a:t>
            </a:r>
            <a:br>
              <a:rPr lang="de-DE" sz="2000" dirty="0"/>
            </a:br>
            <a:r>
              <a:rPr lang="de-DE" dirty="0"/>
              <a:t>Voorlichting en Onderricht</a:t>
            </a:r>
            <a:endParaRPr lang="de-DE" dirty="0">
              <a:highlight>
                <a:srgbClr val="FFFF00"/>
              </a:highlight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33375" y="1349375"/>
            <a:ext cx="6241596" cy="3068638"/>
          </a:xfrm>
        </p:spPr>
        <p:txBody>
          <a:bodyPr/>
          <a:lstStyle/>
          <a:p>
            <a:r>
              <a:rPr lang="nl-NL" sz="1800" dirty="0" err="1"/>
              <a:t>Xxx</a:t>
            </a:r>
            <a:r>
              <a:rPr lang="nl-NL" sz="1800" dirty="0"/>
              <a:t> </a:t>
            </a:r>
            <a:r>
              <a:rPr lang="nl-NL" sz="1800" dirty="0" err="1"/>
              <a:t>bijv</a:t>
            </a:r>
            <a:r>
              <a:rPr lang="nl-NL" sz="1800" dirty="0"/>
              <a:t> </a:t>
            </a:r>
            <a:r>
              <a:rPr lang="nl-NL" sz="1800" dirty="0" err="1"/>
              <a:t>Toolbox</a:t>
            </a:r>
            <a:endParaRPr lang="nl-NL" sz="1800" dirty="0"/>
          </a:p>
          <a:p>
            <a:r>
              <a:rPr lang="nl-NL" sz="1800" dirty="0" err="1"/>
              <a:t>Xxx</a:t>
            </a:r>
            <a:r>
              <a:rPr lang="nl-NL" sz="1800" dirty="0"/>
              <a:t> </a:t>
            </a:r>
            <a:r>
              <a:rPr lang="nl-NL" sz="1800" dirty="0" err="1"/>
              <a:t>bijv</a:t>
            </a:r>
            <a:r>
              <a:rPr lang="nl-NL" sz="1800" dirty="0"/>
              <a:t> Startwerkbespreking</a:t>
            </a:r>
          </a:p>
          <a:p>
            <a:r>
              <a:rPr lang="nl-NL" sz="1800" dirty="0" err="1"/>
              <a:t>Xxx</a:t>
            </a:r>
            <a:r>
              <a:rPr lang="nl-NL" sz="1800" dirty="0"/>
              <a:t> </a:t>
            </a:r>
            <a:r>
              <a:rPr lang="nl-NL" sz="1800" dirty="0" err="1"/>
              <a:t>bijv</a:t>
            </a:r>
            <a:r>
              <a:rPr lang="nl-NL" sz="1800" dirty="0"/>
              <a:t> Project risico-analyses</a:t>
            </a:r>
          </a:p>
          <a:p>
            <a:r>
              <a:rPr lang="nl-NL" sz="1800" dirty="0" err="1"/>
              <a:t>Xxx</a:t>
            </a:r>
            <a:r>
              <a:rPr lang="nl-NL" sz="1800" dirty="0"/>
              <a:t> bij Werkvergunningprocedure</a:t>
            </a:r>
          </a:p>
          <a:p>
            <a:pPr>
              <a:buFont typeface="+mj-lt"/>
              <a:buAutoNum type="arabicPeriod"/>
            </a:pPr>
            <a:endParaRPr lang="nl-NL" sz="1800" dirty="0"/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37897" y="4618990"/>
            <a:ext cx="683547" cy="88069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9pPr>
          </a:lstStyle>
          <a:p>
            <a:pPr eaLnBrk="1" hangingPunct="1"/>
            <a:fld id="{F369C7CE-6026-43FD-B325-E31A4D073C97}" type="slidenum">
              <a:rPr lang="en-US" sz="800" smtClean="0"/>
              <a:pPr eaLnBrk="1" hangingPunct="1"/>
              <a:t>9</a:t>
            </a:fld>
            <a:endParaRPr lang="en-US" sz="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CDC906-8481-389B-ABEF-62EFF27E4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374" y="948132"/>
            <a:ext cx="2178162" cy="30164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292D7B-6CD7-8A8B-B42E-1904BB0EC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231" y="1388192"/>
            <a:ext cx="2197213" cy="299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6449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8" y="231775"/>
            <a:ext cx="7108825" cy="862013"/>
          </a:xfrm>
        </p:spPr>
        <p:txBody>
          <a:bodyPr/>
          <a:lstStyle/>
          <a:p>
            <a:pPr eaLnBrk="1" hangingPunct="1">
              <a:lnSpc>
                <a:spcPts val="3400"/>
              </a:lnSpc>
            </a:pPr>
            <a:r>
              <a:rPr lang="nl-NL" sz="2000" dirty="0">
                <a:solidFill>
                  <a:srgbClr val="FFC000"/>
                </a:solidFill>
              </a:rPr>
              <a:t>Titel</a:t>
            </a:r>
            <a:br>
              <a:rPr lang="de-DE" sz="2000" dirty="0"/>
            </a:br>
            <a:endParaRPr lang="de-DE" dirty="0">
              <a:highlight>
                <a:srgbClr val="FFFF00"/>
              </a:highlight>
            </a:endParaRPr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337897" y="4618990"/>
            <a:ext cx="683547" cy="88069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Times New Roman" charset="0"/>
              </a:defRPr>
            </a:lvl9pPr>
          </a:lstStyle>
          <a:p>
            <a:pPr eaLnBrk="1" hangingPunct="1"/>
            <a:fld id="{F369C7CE-6026-43FD-B325-E31A4D073C97}" type="slidenum">
              <a:rPr lang="en-US" sz="800" smtClean="0"/>
              <a:pPr eaLnBrk="1" hangingPunct="1"/>
              <a:t>10</a:t>
            </a:fld>
            <a:endParaRPr lang="en-US" sz="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D9327B-73B5-7D6E-C1FD-6C53259A4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340" y="1338090"/>
            <a:ext cx="2467319" cy="24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2386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BASF_CONVERTED_TO_TAGS" val="1"/>
</p:tagLst>
</file>

<file path=ppt/theme/theme1.xml><?xml version="1.0" encoding="utf-8"?>
<a:theme xmlns:a="http://schemas.openxmlformats.org/drawingml/2006/main" name="1_Wintershall_Standard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3399"/>
      </a:accent1>
      <a:accent2>
        <a:srgbClr val="FFCC00"/>
      </a:accent2>
      <a:accent3>
        <a:srgbClr val="FFFFFF"/>
      </a:accent3>
      <a:accent4>
        <a:srgbClr val="000000"/>
      </a:accent4>
      <a:accent5>
        <a:srgbClr val="AAADCA"/>
      </a:accent5>
      <a:accent6>
        <a:srgbClr val="E7B900"/>
      </a:accent6>
      <a:hlink>
        <a:srgbClr val="7EC811"/>
      </a:hlink>
      <a:folHlink>
        <a:srgbClr val="CD0019"/>
      </a:folHlink>
    </a:clrScheme>
    <a:fontScheme name="Wintershall_Standard2">
      <a:majorFont>
        <a:latin typeface="Arial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intershall_Standard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ntershall_Standard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Wintershall standard 16_9 ratio.potx [Read-Only]" id="{DDBA4F8B-0941-4439-8D1E-76BC0676C9A8}" vid="{BE46C8A2-9895-4242-A45B-441D68B30AED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B191214FD86488D19A02E07D16A19" ma:contentTypeVersion="8" ma:contentTypeDescription="Een nieuw document maken." ma:contentTypeScope="" ma:versionID="47ff2f3ef8be1dd3380cd6b5ad1ef78c">
  <xsd:schema xmlns:xsd="http://www.w3.org/2001/XMLSchema" xmlns:xs="http://www.w3.org/2001/XMLSchema" xmlns:p="http://schemas.microsoft.com/office/2006/metadata/properties" xmlns:ns2="f5fd463f-1669-46c6-accb-6a4fb2c9511f" targetNamespace="http://schemas.microsoft.com/office/2006/metadata/properties" ma:root="true" ma:fieldsID="e1c6a2b658bf156b3a48ee156d65dc2b" ns2:_="">
    <xsd:import namespace="f5fd463f-1669-46c6-accb-6a4fb2c951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d463f-1669-46c6-accb-6a4fb2c95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091F587-6722-4C2F-9E9C-3F6339FCF1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6D9EEB-B43C-45F2-B70A-0F790C1B78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fd463f-1669-46c6-accb-6a4fb2c951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EFABD8-1696-4BFB-8978-4C1449D12168}">
  <ds:schemaRefs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617f4700-cf5d-451c-b5d7-33c02d7815ca}" enabled="0" method="" siteId="{617f4700-cf5d-451c-b5d7-33c02d7815c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</TotalTime>
  <Words>137</Words>
  <Application>Microsoft Office PowerPoint</Application>
  <PresentationFormat>On-screen Show (16:9)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Wingdings</vt:lpstr>
      <vt:lpstr>1_Wintershall_Standard2</vt:lpstr>
      <vt:lpstr>Titel training</vt:lpstr>
      <vt:lpstr>Titel training</vt:lpstr>
      <vt:lpstr>Titel training Wetgeving &amp; Compliance</vt:lpstr>
      <vt:lpstr>Titel Wetgeving &amp; Compliance</vt:lpstr>
      <vt:lpstr>Titel Onderwerp proces </vt:lpstr>
      <vt:lpstr>Titel Onderwerp proces</vt:lpstr>
      <vt:lpstr>Titel Risico</vt:lpstr>
      <vt:lpstr>Titel Gebruik</vt:lpstr>
      <vt:lpstr>Titel Voorlichting en Onderricht</vt:lpstr>
      <vt:lpstr>Titel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subject>Präsentation Wintershall</dc:subject>
  <dc:creator>Jorick vanGemert</dc:creator>
  <dc:description>Druckfassung</dc:description>
  <cp:lastModifiedBy>Jorick van Gemert</cp:lastModifiedBy>
  <cp:revision>2</cp:revision>
  <dcterms:created xsi:type="dcterms:W3CDTF">2023-12-12T07:04:26Z</dcterms:created>
  <dcterms:modified xsi:type="dcterms:W3CDTF">2026-02-12T12:58:23Z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0x0101003E9B191214FD86488D19A02E07D16A19</vt:lpwstr>
  </property>
  <property fmtid="{D5CDD505-2E9C-101B-9397-08002B2CF9AE}" pid="3" name="Classification_to_AIP">
    <vt:i4>0</vt:i4>
  </property>
</Properties>
</file>