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Management of Change (MoC)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114800"/>
            <a:ext cx="10515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1600">
                <a:solidFill>
                  <a:srgbClr val="1F2937"/>
                </a:solidFill>
              </a:defRPr>
            </a:pPr>
            <a:r>
              <a:t>TR-303-07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Versie 1.0 | 28 april 2026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Doelgroep: MT, HSE, Maintenance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Duur: ~25 min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Wettelijk: Seveso III Bijlage III, NTA 8620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Agenda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1. Wat is Management of Change?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2. Soorten Veranderingen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3. Het MoC-Proces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4. Phoenix Metals MoC-Triggers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5. Quiz (10 vragen)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1: Wat is Management of Change?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Management of Change (MoC) is een systematische aanpak om risico's bij veranderingen te identificeren en beheersen [1].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Onderzoek toont aan dat circa 80% van industriële ongevallen veroorzaakt wordt door niet-beheerste veranderingen [2].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MoC is een kernvereiste van Seveso III Bijlage III en NTA 8620 [3].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Elke verandering — groot of klein — kan onvoorziene risico's introduceren als deze niet systematisch wordt beoordeeld.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2: Soorten Veranderingen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Technische veranderingen: wijziging aan installaties, apparatuur, leidingen, instrumentatie.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Organisatorische veranderingen: nieuwe procedures, veranderde verantwoordelijkheden, reorganisatie.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Procedurele veranderingen: aanpassing van werkprocedures, operating limits, werkinstructies.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Persoonlijke veranderingen: nieuwe medewerkers, gewijzigde ploegendiensten, tijdelijke vervangingen.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Tijdelijke veranderingen: onderhoud, reparatie, proefdraaien — deze vereisen dezelfde MoC als permanente veranderingen.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3: Het MoC-Proces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Stap 1 — Initiatie: de verandering wordt geïdentificeerd en beschreven in een MoC-formulier.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Stap 2 — Risicobeoordeling: een multidisciplinair team beoordeelt de risico's (HSE, techniek, operations).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Stap 3 — Goedkeuring: het MT of een gemandateerde goedkeurt de verandering met voorwaarden.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Stap 4 — Implementatie: de verandering wordt doorgevoerd met alle benodigde maatregelen.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Stap 5 — Verificatie: na implementatie wordt gecontroleerd of de verandering werkt als beoogd en of er geen nieuwe risico's zijn ontstaan.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3: Het MoC-Proces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Communicatie: alle betrokkenen worden geïnformeerd vóór, tijdens en na de verandering.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4: Phoenix Metals MoC-Triggers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Wijziging aan de V₂O₅ verwerkingsinstallatie.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Nieuwe chemische stoffen introduceren in het proces.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Wijziging van opslagcapaciteit of -locatie van gevaarlijke stoffen.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Verandering in ploegendienst-regeling of personeelsbezetting.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Aanpassing van onderhoudsprocedures voor kritieke apparatuur.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4: Phoenix Metals MoC-Triggers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Tijdelijke installaties of proefopstellingen.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Documentatie: alle MoC's worden geregistreerd en zijn traceerbaar.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Quiz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Aantal vragen: 10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Cesuur: 80% correct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Multiple choice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Direct feedback per vraag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Certificaat bij voldoende resultaat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Samenvatting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Training: Management of Change (MoC)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Wettelijk kader: Seveso III Bijlage III, NTA 8620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Veiligheid is een gezamenlijke verantwoordelijkheid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Ken de risico's, procedures en je eigen rol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Meld altijd onveilige situaties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Vragen? Neem contact op met de HSE Manager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Bronverwijzingen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[1] Arbowet (Stb. 1999, 189)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[2] Arbobesluit (Stb. 1997, 60)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[3] Seveso III-richtlijn (2012/18/EU)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[4] NTA 8620 (NEN)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[5] Phoenix Metals B.V. PBZO PS-230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[6] SDS V₂O₅, H₂SO₄, NaOH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[7] EN-normen valbeveiliging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[8] ICAM Incident Investigation Method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Bedankt!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Vragen of opmerkingen?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Neem contact op met de HSE Manager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JvG Consultancy | Safety • Governance • Advisory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