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Incident Response &amp; Investigation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4114800"/>
            <a:ext cx="105156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defRPr sz="1600">
                <a:solidFill>
                  <a:srgbClr val="1F2937"/>
                </a:solidFill>
              </a:defRPr>
            </a:pPr>
            <a:r>
              <a:t>TR-303-10</a:t>
            </a:r>
          </a:p>
          <a:p>
            <a:pPr>
              <a:defRPr sz="1600">
                <a:solidFill>
                  <a:srgbClr val="1F2937"/>
                </a:solidFill>
              </a:defRPr>
            </a:pPr>
            <a:r>
              <a:t>Versie 1.0 | 28 april 2026</a:t>
            </a:r>
          </a:p>
          <a:p>
            <a:pPr>
              <a:defRPr sz="1600">
                <a:solidFill>
                  <a:srgbClr val="1F2937"/>
                </a:solidFill>
              </a:defRPr>
            </a:pPr>
            <a:r>
              <a:t>Doelgroep: Alle medewerkers behalve Office Staff</a:t>
            </a:r>
          </a:p>
          <a:p>
            <a:pPr>
              <a:defRPr sz="1600">
                <a:solidFill>
                  <a:srgbClr val="1F2937"/>
                </a:solidFill>
              </a:defRPr>
            </a:pPr>
            <a:r>
              <a:t>Duur: ~20 min</a:t>
            </a:r>
          </a:p>
          <a:p>
            <a:pPr>
              <a:defRPr sz="1600">
                <a:solidFill>
                  <a:srgbClr val="1F2937"/>
                </a:solidFill>
              </a:defRPr>
            </a:pPr>
            <a:r>
              <a:t>Wettelijk: Arbowet art. 7, Brzo art. 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Agenda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1. 7-Stappen Meldingsprocedure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2. Escalatiematrix en ICAM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3. 5-Waarom en Root Cause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4. Correctieve Acties en Lessen Delen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5. Quiz (8 vragen)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Module 1: 7-Stappen Meldingsprocedure (1/2)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Stap 1: Beheers de directe situatie (eerst jezelf veiligstellen) [1].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Stap 2: Alarmeer — bel 112 bij spoed, anders HSE Supervisor/HSE Manager.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Stap 3: Meld het incident — binnen 1 uur via het meldsysteem of telefonisch.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Stap 4: Zorg voor eerste hulp / BHV inzet.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Stap 5: Bewaar bewijsmateriaal — foto's, getuigenverklaringen, monstermateriaal.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Module 1: 7-Stappen Meldingsprocedure (2/2)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Stap 6: Informeer leidinggevende — escalatie volgens escalatiematrix.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Stap 7: Draag bij aan onderzoek — eerlijk en volledig meewerken.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Module 2: Escalatiematrix en ICAM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Kleine incidenten (near-miss, kleine schade): HSE Supervisor behandelt.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Middelgrote incidenten (eerste hulp, beperkte schade): HSE Manager + Operations Manager.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Ernstige incidenten (ziekenhuisopname, milieu-impact): volledig MT + externe autoriteiten.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ICAM-methode (Incident Cause Analysis Method): systematische analyse van bijdragende factoren [2].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ICAM onderscheidt: actieve fouten, latente condities, organisatorische factoren.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Module 3: 5-Waarom en Root Cause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De 5-Waarom techniek: vraag 5 keer 'waarom' om door te dringen tot de werkelijke oorzaak [3].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Root cause = de diepstliggende oorzaak die, indien aangepakt, herhaling voorkomt.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Symptoom = wat je ziet (bijv. brand). Root cause = waarom het kon gebeuren (bijv. geen MoC uitgevoerd).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Voorbeeld: V₂O₅ gemorst → waarom? zak gescheurd → waarom? slechte opslag → waarom? geen inspectie → waarom? geen procedure → waarom? geen MoC bij nieuwe leverancier.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Module 4: Correctieve Acties en Lessen Delen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Correctieve acties worden SMART geformuleerd: Specifiek, Meetbaar, Acceptabel, Realistisch, Tijdgebonden [4].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Elke correctieve actie krijgt een eigenaar, deadline en verantwoordelijke.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Lessen delen via toolbox meetings: de belangrijkste les wordt besproken met alle betrokken teams.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KPI-koppeling: TRIF (Total Recordable Incident Frequency) en LTIF (Lost Time Injury Frequency) monitoren de effectiviteit [5].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Arbowet artikel 7 en Brzo artikel 17 verplichten registratie en melding van incidenten [6].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Quiz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Aantal vragen: 8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Cesuur: 80% correct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Multiple choice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Direct feedback per vraag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Certificaat bij voldoende resultaat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Samenvatting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Training: Incident Response &amp; Investigation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Wettelijk kader: Arbowet art. 7, Brzo art. 17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Veiligheid is een gezamenlijke verantwoordelijkheid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Ken de risico's, procedures en je eigen rol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Meld altijd onveilige situaties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Vragen? Neem contact op met de HSE Manager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Bronverwijzingen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[1] Arbowet (Stb. 1999, 189)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[2] Arbobesluit (Stb. 1997, 60)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[3] Seveso III-richtlijn (2012/18/EU)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[4] NTA 8620 (NEN)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[5] Phoenix Metals B.V. PBZO PS-230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[6] SDS V₂O₅, H₂SO₄, NaOH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[7] EN-normen valbeveiliging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[8] ICAM Incident Investigation Method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3716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medi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13716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11680" y="274320"/>
            <a:ext cx="91440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Bedankt!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459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Vragen of opmerkingen?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Neem contact op met de HSE Manager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JvG Consultancy | Safety • Governance • Advisory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0080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