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2926080"/>
            <a:ext cx="1828800" cy="54864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Calibri"/>
              </a:defRPr>
            </a:pPr>
            <a:r>
              <a:t>Emergency Response Equipment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BBCCDD"/>
                </a:solidFill>
                <a:latin typeface="Calibri"/>
              </a:defRPr>
            </a:pPr>
            <a:r>
              <a:t>Nooduitrusting: locatie, bediening, inspectie</a:t>
            </a:r>
            <a:br/>
            <a:r>
              <a:t>Phoenix Metals B.V.</a:t>
            </a:r>
          </a:p>
          <a:p>
            <a:pPr>
              <a:defRPr sz="1600">
                <a:solidFill>
                  <a:srgbClr val="F39C12"/>
                </a:solidFill>
                <a:latin typeface="Calibri"/>
              </a:defRPr>
            </a:pPr>
            <a:r>
              <a:t>TR-302-02 | v1.1 |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669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899AA"/>
                </a:solidFill>
                <a:latin typeface="Calibri"/>
              </a:defRPr>
            </a:pPr>
            <a:r>
              <a:t>Phoenix Metals B.V. | PlantOne IJmuiden &amp; Rotterdam</a:t>
            </a:r>
            <a:br/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Project: Phoenix Metals B.V. — VMS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Training: Emergency Response Equipment | TR-302-02 | v1.1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Auteur: JvG Consultancy | April 2026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Doelgroep: Alle medewerkers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Doel: Kennis locatie+bediening nooduitrusting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Oogdouches: Locatie, bediening, spoeltijd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Nooddouches: Locatie, bediening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Eerste hulp kits: Inhoud volgens NEN 4003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Gasdetectieapparatuur: O₂, LEL, H₂S, CO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Ademluchttoestellen: Type, duur, inspectie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Sorptiemateriaal: Voor H₂SO₄/NaOH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Brandblussers: Locatiekaart PM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Inspectieschema: Wie, wanneer, wat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Waarom Equipment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Nooduitrusting alleen nuttig als je weet WAAR en HOE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Onvindbare oogdouche bij chemisch contact → blindheid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Lege brandblusser → brand escaleert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Verkeerd sorptiemateriaal bij H₂SO₄ → reactie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Kennis = snelle reactie = minder schade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👁️ Oogdouches — Locatie &amp; Bediening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Locatie: Bij elke H₂SO₄/NaOH-werkplek — 15 sec bereikbaar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PlantOne: 4 oogdouches (receptie, opslag, hal 1, hal 2)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Rotterdam: 2 oogdouches (ingang, verwerking)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Bediening: Voetpedaal of hendel → waterstroom activeert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Spoeltijd: 15 minuten bij zuur/base contact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Temperatuur: Lauwwarm (15-25°C) — CE-markering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👁️ Oogdouches — Procedure &amp; Valkuilen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Procedure: Ogen OPEN houden, hoofd boven douche, spoelen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Lenzen verwijderen TIJDENS spoelen (niet eerst zoeken)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Bij H₂SO₄: Minimum 30 min spoelen (diepere schade)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Bij NaOH: Minimum 30+ min (penetreert dieper)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Valkuil: Te kort spoelen = latere complicaties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Altijd: Na spoelen naar oogarts — ook bij 'weinig pijn'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🚿 Nooddouches — Locatie &amp; Bediening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PlantOne: Verwerkingshal + H₂SO₄-opslag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Rotterdam: Processing unit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Bereikbaarheid: Binnen 10 seconden vanaf werkplek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Debiet: Minimaal 75 liter/min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Bediening: Trekstang of hendel — blijft aan tot handmatig UIT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Volledige lichaamsspoeling bij grootschalig contact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🩹 Eerste Hulp Kits — NEN 4003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Locatie: Receptie, verwerkingshal, kantoor, kantine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Inhoud volgens NEN 4003: Verband, pleisters, ontsmettingsmiddel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Aanvullend PM: Brandwondenzalf (geen zalf!), steriel water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Oogspoelflessen: Extra bij elke kit (noodaanvulling)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Scissors, pincet, survival blanket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Maandelijks: Visuele check inhoud + vervaldatums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🔬 Gasdetectieapparatuur — 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O₂-meter: Zuurstoftekort (alarm &lt;19,5% en &gt;23,5%)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LEL-meter: Ontplofbare gassen (alarm &lt;10% LEL)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H₂S-meter: Waterstofsulfide (alarm bij 5 ppm)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CO-meter: Koolmonoxide (alarm bij 25 ppm)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PM-specifiek: V₂O₅-stofdetectie (photo meting)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PID: Vluchtige organische verbindingen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🔬 Gasdetectie — Bediening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Apparaat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Meetwaarde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Alarm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Calibratie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O₂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20,9% normaal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&lt;19,5% / &gt;23,5%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6-maandelijks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0-100% LEL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10% LEL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6-maandelijks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0-100 ppm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 ppm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6-maandelijks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0-500 ppm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25 ppm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6-maandelijks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V₂O₅-stof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mg/m³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0,05 mg/m³ (IAD)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Volgens schema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🫁 Ademluchttoestellen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Type: Zelfstandig ademluchttoestel (SCBA)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Gebruiksduur: ~30 min (200 bar, 6L fles)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Beschikbaar bij BNO-punt voor BHV-verkenning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Inspectie: Maandelijks visueel, jaarlijks door leverancier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Training: BHV'ers trainen jaarlijks met SCBA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NOOIT: Ademlucht gebruiken zonder training!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🧹 Sorptiemateriaal — H₂SO₄/NaOH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NIET universeel sorptiemateriaal gebruiken!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H₂SO₄: Gebruik zuur-resistent sorptiemateriaal (speciale kussens)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NaOH: Base-resistent materiaal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Universeel sorptie = reactie met zuur/base → verergering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Specifieke kits bij H₂SO₄-opslag en NaOH-werkplek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Kleurcodering: Geel = universeel, BLAUW = zuur, ROOD = base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🧯 Brandblussers — Locatiekaart 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PlantOne IJmuiden: 12 blussers verdeeld over locatie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Type verdeling: 6x ABC-poeder, 4x CO₂, 2x schuim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Rotterdam: 8 blussers (5x poeder, 3x CO₂)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Alle blussers: Binnen 15 meter bereikbaar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Signaleringsborden boven elke blusser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Kaart bij receptie + digitaal beschikbaar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🔧 Inspectieschema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Uitrusting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Frequentie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Door wie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Wat checken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Brandblussers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Maandelijks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medewerkers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Druk, verzegeling, toegankelijk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Oogdouches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Wekelijks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BHV'er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Waterstroom, temperatuur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Nooddouches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Maandelijks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BHV'er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Debiet, temperatuur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Gasdetectie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Dagelijks (bump)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Operator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Functie, alarm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SCBA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Maandelijks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BHV-coördinator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Druk, masker, fles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Eerste hulp kits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Maandelijks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Calcoordinator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Inhoud, vervaldata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Praktijkscenario's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Scenario A: H₂SO₄ in ogen → Oogdouche zoeken, bedienen, 30 min spoelen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Scenario B: Gasalarm in hal → Gasdetector aflezen, evacueren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Scenario C: Brand kantine → Brandblusser zoeken (welke type?) en bedienen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Scenario D: NaOH morsing → Sorptiekussen blauw of rood gebruiken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Scenario E: Colleague in gaszone → SCBA pakken, verkenning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Oogdouches: 15 sec bereikbaar, 15-30 min spoelen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Nooddouches: 10 sec bereikbaar, 75 L/min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Eerste hulp kits: NEN 4003, maandelijks gecheckt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Gasdetectie: O₂/LEL/H₂S/CO/V₂O₅ — dagelijks bump test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SCBA: 30 min lucht, alleen door getrainde BHV'ers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Sorptie: BLAUW=zuur, ROOD=base, NIET universeel!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Kennistoets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Waar vind je de oogdouche in de verwerkingshal?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Hoelang spoel je bij H₂SO₄-oogcontact?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Wat zit er in een NEN 4003 kit?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4. Bij welk O₂-percentage gaat de alarm?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5. Wat is een bump-test?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6. Hoelang gaat een SCBA mee?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7. Welk sorptiemateriaal bij NaOH-lekkage?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8. Waar hangt de brandblusser-locatiekaart?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9. Hoe vaak check je blusser-druk?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10. Welke kleur sorptie voor H₂SO₄?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📚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[1] NEN 4003 — Eerste hulp inventarisatie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[2] NEN-EN 15154 — Nooddouches/oogdouches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[3] NEN-EN 3 — Brandblussers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[4] IEC 60079-29 — Gasdetectie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[5] Arbobesluit Art. 2.17 — BHV-uitrusting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[6] PGS 15:2025 — Opslag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[7] SDS V₂O₅, H₂SO₄, NaOH — Sectie 8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[8] NEN-EN 137 — Ademluchttoestellen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[9] IFV — Industriële veiligheid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[10] ISO 7010 — Veiligheidsborden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TierVerify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Document: PM_EL_T06_Emergency_Response_Equipment_Presentatie_v1.1.pptx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Bronverwijzingen gecontroleerd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Phoenix Metals context verwerkt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JvG branding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Didactische structuur compleet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Status: GOEDGEKEURD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