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37"/>
  </p:notesMasterIdLst>
  <p:handoutMasterIdLst>
    <p:handoutMasterId r:id="rId38"/>
  </p:handout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</p:sldIdLst>
  <p:sldSz cx="9144000" cy="5143500" type="screen16x9"/>
  <p:notesSz cx="6794500" cy="99314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6D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00744-0944-5481-A156-CA766D570F58}" v="30" dt="2026-03-25T14:11:03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141" d="100"/>
          <a:sy n="141" d="100"/>
        </p:scale>
        <p:origin x="702" y="120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6/11/relationships/changesInfo" Target="changesInfos/changesInfo1.xml"/><Relationship Id="rId4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e2c81b1b17207082" providerId="Windows Live" clId="Web-{32300744-0944-5481-A156-CA766D570F58}"/>
    <pc:docChg chg="modSld">
      <pc:chgData name="jorick van Gemert" userId="e2c81b1b17207082" providerId="Windows Live" clId="Web-{32300744-0944-5481-A156-CA766D570F58}" dt="2026-03-25T14:11:03.665" v="27"/>
      <pc:docMkLst>
        <pc:docMk/>
      </pc:docMkLst>
      <pc:sldChg chg="delSp modSp">
        <pc:chgData name="jorick van Gemert" userId="e2c81b1b17207082" providerId="Windows Live" clId="Web-{32300744-0944-5481-A156-CA766D570F58}" dt="2026-03-25T14:10:35.149" v="19"/>
        <pc:sldMkLst>
          <pc:docMk/>
          <pc:sldMk cId="0" sldId="264"/>
        </pc:sldMkLst>
        <pc:spChg chg="del">
          <ac:chgData name="jorick van Gemert" userId="e2c81b1b17207082" providerId="Windows Live" clId="Web-{32300744-0944-5481-A156-CA766D570F58}" dt="2026-03-25T14:10:35.149" v="19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15.837" v="13"/>
          <ac:spMkLst>
            <pc:docMk/>
            <pc:sldMk cId="0" sldId="264"/>
            <ac:spMk id="5" creationId="{00000000-0000-0000-0000-000000000000}"/>
          </ac:spMkLst>
        </pc:spChg>
      </pc:sldChg>
      <pc:sldChg chg="addSp delSp">
        <pc:chgData name="jorick van Gemert" userId="e2c81b1b17207082" providerId="Windows Live" clId="Web-{32300744-0944-5481-A156-CA766D570F58}" dt="2026-03-25T14:10:20.118" v="14"/>
        <pc:sldMkLst>
          <pc:docMk/>
          <pc:sldMk cId="0" sldId="265"/>
        </pc:sldMkLst>
        <pc:spChg chg="del">
          <ac:chgData name="jorick van Gemert" userId="e2c81b1b17207082" providerId="Windows Live" clId="Web-{32300744-0944-5481-A156-CA766D570F58}" dt="2026-03-25T14:09:29.883" v="2"/>
          <ac:spMkLst>
            <pc:docMk/>
            <pc:sldMk cId="0" sldId="265"/>
            <ac:spMk id="2" creationId="{00000000-0000-0000-0000-000000000000}"/>
          </ac:spMkLst>
        </pc:spChg>
        <pc:spChg chg="add del">
          <ac:chgData name="jorick van Gemert" userId="e2c81b1b17207082" providerId="Windows Live" clId="Web-{32300744-0944-5481-A156-CA766D570F58}" dt="2026-03-25T14:09:27.149" v="1"/>
          <ac:spMkLst>
            <pc:docMk/>
            <pc:sldMk cId="0" sldId="265"/>
            <ac:spMk id="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20.118" v="14"/>
          <ac:spMkLst>
            <pc:docMk/>
            <pc:sldMk cId="0" sldId="265"/>
            <ac:spMk id="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30.212" v="18"/>
        <pc:sldMkLst>
          <pc:docMk/>
          <pc:sldMk cId="0" sldId="266"/>
        </pc:sldMkLst>
        <pc:spChg chg="del">
          <ac:chgData name="jorick van Gemert" userId="e2c81b1b17207082" providerId="Windows Live" clId="Web-{32300744-0944-5481-A156-CA766D570F58}" dt="2026-03-25T14:10:30.212" v="18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25.352" v="17"/>
          <ac:spMkLst>
            <pc:docMk/>
            <pc:sldMk cId="0" sldId="266"/>
            <ac:spMk id="5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0.727" v="3"/>
        <pc:sldMkLst>
          <pc:docMk/>
          <pc:sldMk cId="0" sldId="267"/>
        </pc:sldMkLst>
        <pc:spChg chg="del">
          <ac:chgData name="jorick van Gemert" userId="e2c81b1b17207082" providerId="Windows Live" clId="Web-{32300744-0944-5481-A156-CA766D570F58}" dt="2026-03-25T14:09:40.727" v="3"/>
          <ac:spMkLst>
            <pc:docMk/>
            <pc:sldMk cId="0" sldId="267"/>
            <ac:spMk id="2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6.196" v="4"/>
        <pc:sldMkLst>
          <pc:docMk/>
          <pc:sldMk cId="0" sldId="268"/>
        </pc:sldMkLst>
        <pc:spChg chg="del">
          <ac:chgData name="jorick van Gemert" userId="e2c81b1b17207082" providerId="Windows Live" clId="Web-{32300744-0944-5481-A156-CA766D570F58}" dt="2026-03-25T14:09:46.196" v="4"/>
          <ac:spMkLst>
            <pc:docMk/>
            <pc:sldMk cId="0" sldId="268"/>
            <ac:spMk id="2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55.696" v="24" actId="1076"/>
        <pc:sldMkLst>
          <pc:docMk/>
          <pc:sldMk cId="0" sldId="269"/>
        </pc:sldMkLst>
        <pc:spChg chg="del">
          <ac:chgData name="jorick van Gemert" userId="e2c81b1b17207082" providerId="Windows Live" clId="Web-{32300744-0944-5481-A156-CA766D570F58}" dt="2026-03-25T14:09:50.337" v="5"/>
          <ac:spMkLst>
            <pc:docMk/>
            <pc:sldMk cId="0" sldId="269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868" v="21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rick van Gemert" userId="e2c81b1b17207082" providerId="Windows Live" clId="Web-{32300744-0944-5481-A156-CA766D570F58}" dt="2026-03-25T14:10:55.696" v="24" actId="1076"/>
          <ac:spMkLst>
            <pc:docMk/>
            <pc:sldMk cId="0" sldId="269"/>
            <ac:spMk id="1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9.274" v="22"/>
          <ac:spMkLst>
            <pc:docMk/>
            <pc:sldMk cId="0" sldId="269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024" v="20"/>
          <ac:spMkLst>
            <pc:docMk/>
            <pc:sldMk cId="0" sldId="269"/>
            <ac:spMk id="24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11:03.665" v="27"/>
        <pc:sldMkLst>
          <pc:docMk/>
          <pc:sldMk cId="0" sldId="270"/>
        </pc:sldMkLst>
        <pc:spChg chg="del">
          <ac:chgData name="jorick van Gemert" userId="e2c81b1b17207082" providerId="Windows Live" clId="Web-{32300744-0944-5481-A156-CA766D570F58}" dt="2026-03-25T14:09:52.743" v="6"/>
          <ac:spMkLst>
            <pc:docMk/>
            <pc:sldMk cId="0" sldId="270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3.665" v="27"/>
          <ac:spMkLst>
            <pc:docMk/>
            <pc:sldMk cId="0" sldId="270"/>
            <ac:spMk id="5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0.087" v="26"/>
          <ac:spMkLst>
            <pc:docMk/>
            <pc:sldMk cId="0" sldId="270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59.102" v="25"/>
          <ac:spMkLst>
            <pc:docMk/>
            <pc:sldMk cId="0" sldId="270"/>
            <ac:spMk id="2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03.196" v="11"/>
        <pc:sldMkLst>
          <pc:docMk/>
          <pc:sldMk cId="0" sldId="271"/>
        </pc:sldMkLst>
        <pc:spChg chg="del">
          <ac:chgData name="jorick van Gemert" userId="e2c81b1b17207082" providerId="Windows Live" clId="Web-{32300744-0944-5481-A156-CA766D570F58}" dt="2026-03-25T14:09:55.743" v="7"/>
          <ac:spMkLst>
            <pc:docMk/>
            <pc:sldMk cId="0" sldId="271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03.196" v="11"/>
          <ac:spMkLst>
            <pc:docMk/>
            <pc:sldMk cId="0" sldId="271"/>
            <ac:spMk id="23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01.180" v="10"/>
          <ac:spMkLst>
            <pc:docMk/>
            <pc:sldMk cId="0" sldId="271"/>
            <ac:spMk id="24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18.08.2026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2.xml" /><Relationship Id="rId3" Type="http://schemas.openxmlformats.org/officeDocument/2006/relationships/slide" Target="slide3.xml" /><Relationship Id="rId4" Type="http://schemas.openxmlformats.org/officeDocument/2006/relationships/slide" Target="slide4.xml" /><Relationship Id="rId5" Type="http://schemas.openxmlformats.org/officeDocument/2006/relationships/slide" Target="slide5.xml" /><Relationship Id="rId6" Type="http://schemas.openxmlformats.org/officeDocument/2006/relationships/slide" Target="slide6.xml" /><Relationship Id="rId7" Type="http://schemas.openxmlformats.org/officeDocument/2006/relationships/slide" Target="slide7.xml" /><Relationship Id="rId8" Type="http://schemas.openxmlformats.org/officeDocument/2006/relationships/slide" Target="slide8.xml" /><Relationship Id="rId9" Type="http://schemas.openxmlformats.org/officeDocument/2006/relationships/slide" Target="slide9.xml" /><Relationship Id="rId10" Type="http://schemas.openxmlformats.org/officeDocument/2006/relationships/slide" Target="slide10.xml" /><Relationship Id="rId11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737360"/>
            <a:ext cx="6583680" cy="109728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[TITEL TRAINING]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834640"/>
            <a:ext cx="6583680" cy="36576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rial"/>
              </a:rPr>
              <a:t>[Ondertitel - opdrachtgever / onderwerp]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3246120"/>
            <a:ext cx="1463040" cy="45720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3429000"/>
            <a:ext cx="64008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82880"/>
            <a:ext cx="1371600" cy="12344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[Welkom bij de training]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[Naam / doelgroep training]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[Doel van de training in één zin]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47088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[Voor wie is deze training bedoeld?]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231136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[Welke managementstandard / wetgeving?]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[Door wie wordt de training gegeven?]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1261872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[Leerdoelen]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Wat weet en kan de deelnemer na afloop?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[Leerdoel 1 - bijv. risico's herkennen]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47088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[Leerdoel 2 - bijv. maatregelen toepassen]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231136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[Leerdoel 3 - bijv. verantwoordelijkheden kennen]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[Leerdoel 4 - bijv. juiste PBM's selecteren]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1609343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[Contenttitel]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[Subtitel / kernvraag]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" y="1463040"/>
            <a:ext cx="3657600" cy="27432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554480"/>
            <a:ext cx="338328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3366"/>
                </a:solidFill>
                <a:latin typeface="Arial"/>
              </a:rPr>
              <a:t>[Kolom 1 - kop]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01168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51460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01752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52044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46320" y="1463040"/>
            <a:ext cx="3657600" cy="27432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983480" y="1554480"/>
            <a:ext cx="338328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3366"/>
                </a:solidFill>
                <a:latin typeface="Arial"/>
              </a:rPr>
              <a:t>[Kolom 2 - kop]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83480" y="201168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51460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301752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3520440"/>
            <a:ext cx="338328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[tekst regel]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1956815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[Diagramtitel]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[Bijv. arbeidshygiënische strategie]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rapezoid 5"/>
          <p:cNvSpPr/>
          <p:nvPr/>
        </p:nvSpPr>
        <p:spPr>
          <a:xfrm>
            <a:off x="4754879" y="1417320"/>
            <a:ext cx="2926080" cy="457200"/>
          </a:xfrm>
          <a:prstGeom prst="trapezoid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79" y="1417320"/>
            <a:ext cx="2926080" cy="45720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[4. Toplaag]</a:t>
            </a:r>
          </a:p>
        </p:txBody>
      </p:sp>
      <p:sp>
        <p:nvSpPr>
          <p:cNvPr id="8" name="Trapezoid 7"/>
          <p:cNvSpPr/>
          <p:nvPr/>
        </p:nvSpPr>
        <p:spPr>
          <a:xfrm>
            <a:off x="4389120" y="1965960"/>
            <a:ext cx="3657600" cy="457200"/>
          </a:xfrm>
          <a:prstGeom prst="trapezoid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89120" y="1965960"/>
            <a:ext cx="3657600" cy="45720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[3. Niveau]</a:t>
            </a:r>
          </a:p>
        </p:txBody>
      </p:sp>
      <p:sp>
        <p:nvSpPr>
          <p:cNvPr id="10" name="Trapezoid 9"/>
          <p:cNvSpPr/>
          <p:nvPr/>
        </p:nvSpPr>
        <p:spPr>
          <a:xfrm>
            <a:off x="4023360" y="2514600"/>
            <a:ext cx="4389120" cy="457200"/>
          </a:xfrm>
          <a:prstGeom prst="trapezoid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23360" y="2514600"/>
            <a:ext cx="4389120" cy="45720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[2. Niveau]</a:t>
            </a:r>
          </a:p>
        </p:txBody>
      </p:sp>
      <p:sp>
        <p:nvSpPr>
          <p:cNvPr id="12" name="Trapezoid 11"/>
          <p:cNvSpPr/>
          <p:nvPr/>
        </p:nvSpPr>
        <p:spPr>
          <a:xfrm>
            <a:off x="3657600" y="3063239"/>
            <a:ext cx="5120640" cy="457200"/>
          </a:xfrm>
          <a:prstGeom prst="trapezoid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3063239"/>
            <a:ext cx="5120640" cy="45720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[1. Basis]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1554480"/>
            <a:ext cx="219456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003366"/>
                </a:solidFill>
                <a:latin typeface="Arial"/>
              </a:rPr>
              <a:t>[Toelichting diagram]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1965960"/>
            <a:ext cx="237744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[punt 1]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377440"/>
            <a:ext cx="237744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[punt 2]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788920"/>
            <a:ext cx="237744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•  [punt 3]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2651760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[Tabeltitel]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[Bijv. maatregelen per activiteit]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417320"/>
          <a:ext cx="768096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1920240"/>
                <a:gridCol w="1920240"/>
                <a:gridCol w="1920240"/>
              </a:tblGrid>
              <a:tr h="53035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[Kolom A]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[Kolom B]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[Kolom C]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[Kolom D]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[1.0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[1.1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[1.2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[1.3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[2.0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[2.1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[2.2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[2.3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[3.0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[3.1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[3.2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[3.3 tekst]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[4.0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[4.1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[4.2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F2937"/>
                          </a:solidFill>
                          <a:latin typeface="Arial"/>
                        </a:rPr>
                        <a:t>[4.3 tekst]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999232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[RASCI - rollen &amp; verantwoordelijkheden]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[Bijv. per taak of beslissing]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554480"/>
            <a:ext cx="1463040" cy="10058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6002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003366"/>
                </a:solidFill>
                <a:latin typeface="Arial"/>
              </a:rPr>
              <a:t>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574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800" b="0">
                <a:solidFill>
                  <a:srgbClr val="1F2937"/>
                </a:solidFill>
                <a:latin typeface="Arial"/>
              </a:rPr>
              <a:t>uitvoering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5728" y="1554480"/>
            <a:ext cx="1463040" cy="10058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95728" y="16002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FF6D00"/>
                </a:solidFill>
                <a:latin typeface="Arial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95728" y="20574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800" b="0">
                <a:solidFill>
                  <a:srgbClr val="1F2937"/>
                </a:solidFill>
                <a:latin typeface="Arial"/>
              </a:rPr>
              <a:t>eindverantwoordelijk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68496" y="1554480"/>
            <a:ext cx="1463040" cy="10058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968496" y="16002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3B82F6"/>
                </a:solidFill>
                <a:latin typeface="Arial"/>
              </a:rPr>
              <a:t>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8496" y="20574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800" b="0">
                <a:solidFill>
                  <a:srgbClr val="1F2937"/>
                </a:solidFill>
                <a:latin typeface="Arial"/>
              </a:rPr>
              <a:t>ondersteunend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41264" y="1554480"/>
            <a:ext cx="1463040" cy="10058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41264" y="16002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00A859"/>
                </a:solidFill>
                <a:latin typeface="Arial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41264" y="20574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800" b="0">
                <a:solidFill>
                  <a:srgbClr val="1F2937"/>
                </a:solidFill>
                <a:latin typeface="Arial"/>
              </a:rPr>
              <a:t>raadplegen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14032" y="1554480"/>
            <a:ext cx="1463040" cy="10058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114032" y="16002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2400" b="1">
                <a:solidFill>
                  <a:srgbClr val="F59E0B"/>
                </a:solidFill>
                <a:latin typeface="Arial"/>
              </a:rPr>
              <a:t>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4032" y="2057400"/>
            <a:ext cx="1463040" cy="45720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ctr"/>
            <a:r>
              <a:rPr sz="800" b="0">
                <a:solidFill>
                  <a:srgbClr val="1F2937"/>
                </a:solidFill>
                <a:latin typeface="Arial"/>
              </a:rPr>
              <a:t>informeren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2834640"/>
            <a:ext cx="7498079" cy="36576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[Wijs per taak R/A/S/C/I toe aan rollen - zie bijv. RASCI-tabel]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0" y="3346704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[Quiz]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[Toets de kennis van de deelnemer]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463040"/>
            <a:ext cx="7498079" cy="73152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63040"/>
            <a:ext cx="7223760" cy="73152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3366"/>
                </a:solidFill>
                <a:latin typeface="Arial"/>
              </a:rPr>
              <a:t>[Stel hier de vraag over de zojuist behandelde stof?]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2377440"/>
            <a:ext cx="356616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377440"/>
            <a:ext cx="36576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3B82F6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377440"/>
            <a:ext cx="292608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[Antwoordoptie]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54880" y="2377440"/>
            <a:ext cx="356616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4608" y="2377440"/>
            <a:ext cx="36576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3B82F6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2377440"/>
            <a:ext cx="292608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[Antwoordoptie]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3063240"/>
            <a:ext cx="356616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2688" y="3063240"/>
            <a:ext cx="36576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3B82F6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063240"/>
            <a:ext cx="292608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[Antwoordoptie]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54880" y="3063240"/>
            <a:ext cx="3566160" cy="54864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4608" y="3063240"/>
            <a:ext cx="36576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300" b="1">
                <a:solidFill>
                  <a:srgbClr val="3B82F6"/>
                </a:solidFill>
                <a:latin typeface="Arial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3063240"/>
            <a:ext cx="2926080" cy="548640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[Antwoordoptie]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3694176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[Bronnen &amp; referenties]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[Gerelateerde documenten]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463040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[1. Documentnaam - documentnummer]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47088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[2. Procedure - nummer / versie]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231136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[3. Wet- of regelgeving]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15184"/>
            <a:ext cx="7772400" cy="347472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400" b="0">
                <a:solidFill>
                  <a:srgbClr val="1F2937"/>
                </a:solidFill>
                <a:latin typeface="Arial"/>
              </a:rPr>
              <a:t>•  [4. Handboek / richtlijn]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4041648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2600" b="1">
                <a:solidFill>
                  <a:srgbClr val="003366"/>
                </a:solidFill>
                <a:latin typeface="Arial"/>
              </a:rPr>
              <a:t>[Kernpunten - samenvatting]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500" b="0">
                <a:solidFill>
                  <a:srgbClr val="3B82F6"/>
                </a:solidFill>
                <a:latin typeface="Arial"/>
              </a:rPr>
              <a:t>[Wat moet de deelnemer onthouden?]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43000"/>
            <a:ext cx="1463040" cy="4114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417320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17320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417320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1]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874519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1874519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874519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2]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2331720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331720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2331720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3]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2960" y="2788920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2788920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2788920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4]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2960" y="3246120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3246120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3246120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5]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3703320"/>
            <a:ext cx="7498079" cy="384048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3703320"/>
            <a:ext cx="36576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400" b="1">
                <a:solidFill>
                  <a:srgbClr val="00A859"/>
                </a:solidFill>
                <a:latin typeface="Arial"/>
              </a:rPr>
              <a:t>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3703320"/>
            <a:ext cx="6858000" cy="3840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Arial"/>
              </a:rPr>
              <a:t>[Kernpunt 6]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1170432"/>
            <a:ext cx="731520" cy="3200400"/>
          </a:xfrm>
          <a:prstGeom prst="rect">
            <a:avLst/>
          </a:prstGeom>
          <a:solidFill>
            <a:srgbClr val="F8F9FA"/>
          </a:solidFill>
          <a:ln w="9525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" y="126187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2" action="ppaction://hlinksldjump"/>
              </a:rPr>
              <a:t>Welkom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" y="1609343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3" action="ppaction://hlinksldjump"/>
              </a:rPr>
              <a:t>Leerdoelen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" y="1956815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Theorie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" y="230428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4" action="ppaction://hlinksldjump"/>
              </a:rPr>
              <a:t>Praktijk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" y="265176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5" action="ppaction://hlinksldjump"/>
              </a:rPr>
              <a:t>Diagram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" y="2999232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6" action="ppaction://hlinksldjump"/>
              </a:rPr>
              <a:t>Tabellen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" y="3346704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7" action="ppaction://hlinksldjump"/>
              </a:rPr>
              <a:t>Rollen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" y="3694176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8" action="ppaction://hlinksldjump"/>
              </a:rPr>
              <a:t>Quiz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" y="4041648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0">
                <a:solidFill>
                  <a:srgbClr val="1F2937"/>
                </a:solidFill>
                <a:latin typeface="Arial"/>
                <a:hlinkClick r:id="rId9" action="ppaction://hlinksldjump"/>
              </a:rPr>
              <a:t>Bronnen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4389120"/>
            <a:ext cx="54864" cy="292608"/>
          </a:xfrm>
          <a:prstGeom prst="rect">
            <a:avLst/>
          </a:prstGeom>
          <a:solidFill>
            <a:srgbClr val="FF6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152" y="4389120"/>
            <a:ext cx="621792" cy="292608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700" b="1">
                <a:solidFill>
                  <a:srgbClr val="003366"/>
                </a:solidFill>
                <a:latin typeface="Arial"/>
                <a:hlinkClick r:id="rId10" action="ppaction://hlinksldjump"/>
              </a:rPr>
              <a:t>Kern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jvg-logo-white-lar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10 / 10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6D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1F2937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5fd463f-1669-46c6-accb-6a4fb2c9511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1836</Words>
  <Application>Microsoft Office PowerPoint</Application>
  <PresentationFormat>On-screen Show (16:9)</PresentationFormat>
  <Paragraphs>497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1_Wintershall_Standard2</vt:lpstr>
      <vt:lpstr>Titel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subject>Präsentation Wintershall</dc:subject>
  <dc:creator>Jorick vanGemert</dc:creator>
  <dc:description>Druckfassung</dc:description>
  <cp:lastModifiedBy>Jorick van Gemert</cp:lastModifiedBy>
  <cp:revision>20</cp:revision>
  <dcterms:created xsi:type="dcterms:W3CDTF">2023-12-12T07:04:26Z</dcterms:created>
  <dcterms:modified xsi:type="dcterms:W3CDTF">2026-08-18T10:21:57Z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