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jvg-logo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457200"/>
            <a:ext cx="1371600" cy="12344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PBM Beleid en Gebruik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TR-303-04 | Alle medewerkers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28 april 2026 | JvG Consultancy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Wat zijn PBM's?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Persoonlijke Beschermingsmiddelen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Laatste middel in hiërarchie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Verplicht bij rest-risico's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EU 2016/425 certificering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Veiligheidsbril (EN 166)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Stof/spatten/mechanisch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Verplicht in productieareas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Vervangen bij krassen/scheuren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Schoenen (EN ISO 20345)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Minimaal S3-klasse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Stalen neus + tussenzool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Antistatisch in ATEX-zones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Handschoenen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EN 374: chemisch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EN 388: mechanisch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V₂O₅: nitril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H₂SO₄/NaOH: zuur/base-bestendig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Adembescherming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EN 14387: FFP2/FFP3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V₂O₅: FFP3 (99%)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Gehoorbescherming &gt;80 dB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Gezichtsbeschermer bij zuren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Correct gebruik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Aantrekken: van binnen naar buiten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Uitrekken: omgekeerd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Handschoenen altijd laatst uit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Inspecteren voor elk gebruik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Phoenix Metals PBM's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V₂O₅: FFP3 + nitril + overall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H₂SO₄: zuurbestendig + gezicht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PBM-matrix bij HSE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Controle bij withinkomst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Samenvatting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PBM's = laatste middel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V₂O₅ = FFP3 verplicht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Correct gebruiken = veiligheid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Vervangen bij slijtage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Bronverwijzingen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[1] Arbowet art. 3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[2] Arbobesluit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[3] EU 2016/425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