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VOP — Veilige Opstart Procedure</a:t>
            </a:r>
            <a:br/>
            <a:r>
              <a:t>Starten met Veiligheid</a:t>
            </a:r>
            <a:br/>
            <a:br/>
            <a:r>
              <a:t>TR-302-03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VOP — Veilige Opstart 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Operatoren, technici, HSE (niet Office Staff)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2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~25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Seveso III, NTA 8620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Wat is een VOP?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Een Veilige Opstart Procedure (VOP) is een gestructureerde checklist die ervoor zorgt dat een installatie veilig kan worden opgestart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VOP is verplicht na: stilstand, onderhoud, modificatie, of na een noodsituatie.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VOP voldoet aan de eisen van NTA 8620 en Seveso III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Doel: voorkomen van incidenten bij het opstarten door systematische controle.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Wanneer is een VOP Verplicht?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elke geplande stilstand langer dan 8 uur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ongeplande stilstand (storing, incident).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onderhoud of modificatie aan de installatie.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een noodsituatie en herstart.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eerste ingebruikname van nieuwe apparatuur.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Stappenplan VOP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1 — Voorbereiding: Werkvergunning afgegeven? LOTO (Lock-Out/Tag-Out) verwijderd? Communicatie met alle betrokkenen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2 — Visuele Inspectie: Alle toegangskleppen, flenzen, leidingen visueel gecontroleerd. Geen gereedschap of materiaal achtergelaten.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3 — Controle Hulpsystemen: Gasdetectie actief? Nooddouches bereikbaar? Brandblussers aanwezig?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4 — Testen: Druktest, lektest, functionaliteitstest van veiligheidssystemen.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5 — Opstart: Gefaseerd opstarten volgens procedure. Monitoring van kritische parameters.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 6 — Verificatie: Alle parameters binnen specificatie? Geen afwijkingen? Documentatie compleet?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Rollen en Verantwoordelijkheden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Uitvoerder (Operator): voert de VOP stappen uit, tekent af per stap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Controleur (HSE Supervisor/Ervaren Operator): controleert de uitvoering, ondertekent.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Goedkeurder (Operations Manager): geeft definitieve goedkeuring voor opstart.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VOP is pas compleet als alle drie rollen hebben getekend.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afwijkingen: stop en rapporteer. Nooit afwijken van de procedure.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Specifiek: Vanadiumverwerkingslijn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vanadiumverwerkingslijn heeft specifieke VOP-stappen vanwege de aanwezigheid van V₂O₅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Extra controlepunten: afzuiging, stofafvang, luchtkwaliteit, PBM-beschikbaarheid.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Temperatuur- en druksystemen moeten worden opgewarmd/opgevoerd volgens het opstartprofiel.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Gasdetectie moet worden geactiveerd en geverifieerd vóór de eerste stof wordt ingevoerd.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Communicatie: de uitvoerder rapporteert elke 15 minuten aan de controleur tijdens de opstart.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Fouten bij Opstart en Consequenties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Veelvoorkomende fouten: VOP stappen overslaan, onvoldoende communicatie, LOTO niet verwijderd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Consequenties: lekkage, brand, explosie, blootstelling aan gevaarlijke stoffen.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overtreding van de VOP: werk onmiddellijk stilleggen, incidentmelding, onderzoek.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Herhaling training verplicht bij structurele afwijkingen.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VOP is een kritisch veiligheidsinstrument — geen administratieve last.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Wat is een VOP?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Wanneer is een VOP Verplicht?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Stappenplan VOP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Rollen en Verantwoordelijkheden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Specifiek: Vanadiumverwerkingslijn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Fouten bij Opstart en Consequenties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NTA 8620 — Veilig opstarten van procesinstallaties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Seveso III Richtlijn (2012/18/EU) — Veiligheidsbeheerssysteem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PS-230 — Noodprocedure Phoenix Metals B.V.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PE-310-03 — Preventiebeleid veilig opstarten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FM-310-01-01 — VOP formulier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